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4.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5.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6.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7.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8.xml" ContentType="application/vnd.openxmlformats-officedocument.presentationml.notesSlide+xml"/>
  <Override PartName="/ppt/tags/tag2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8" r:id="rId2"/>
    <p:sldId id="319" r:id="rId3"/>
    <p:sldId id="276" r:id="rId4"/>
    <p:sldId id="313" r:id="rId5"/>
    <p:sldId id="314" r:id="rId6"/>
    <p:sldId id="315" r:id="rId7"/>
    <p:sldId id="316" r:id="rId8"/>
    <p:sldId id="318" r:id="rId9"/>
  </p:sldIdLst>
  <p:sldSz cx="9144000" cy="6858000" type="screen4x3"/>
  <p:notesSz cx="6858000" cy="9144000"/>
  <p:custDataLst>
    <p:tags r:id="rId11"/>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modifyVerifier cryptProviderType="rsaFull" cryptAlgorithmClass="hash" cryptAlgorithmType="typeAny" cryptAlgorithmSid="4" spinCount="100000" saltData="O4vzyOL9OUGJOGgyptThhQ==" hashData="8ayDJzm+JRu66MHP3gnATs1Wi54="/>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53" autoAdjust="0"/>
    <p:restoredTop sz="73111" autoAdjust="0"/>
  </p:normalViewPr>
  <p:slideViewPr>
    <p:cSldViewPr snapToGrid="0">
      <p:cViewPr varScale="1">
        <p:scale>
          <a:sx n="69" d="100"/>
          <a:sy n="69" d="100"/>
        </p:scale>
        <p:origin x="2200" y="192"/>
      </p:cViewPr>
      <p:guideLst>
        <p:guide orient="horz" pos="2160"/>
        <p:guide pos="2880"/>
      </p:guideLst>
    </p:cSldViewPr>
  </p:slideViewPr>
  <p:outlineViewPr>
    <p:cViewPr>
      <p:scale>
        <a:sx n="33" d="100"/>
        <a:sy n="33" d="100"/>
      </p:scale>
      <p:origin x="0" y="1457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55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F2B4F7C-8AB6-42E4-A5A0-2B412FB036FA}" type="datetimeFigureOut">
              <a:rPr lang="en-US"/>
              <a:pPr>
                <a:defRPr/>
              </a:pPr>
              <a:t>5/22/19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40C2F2B-69A3-463B-9A19-41DDDAFC8932}" type="slidenum">
              <a:rPr lang="en-US"/>
              <a:pPr>
                <a:defRPr/>
              </a:pPr>
              <a:t>‹#›</a:t>
            </a:fld>
            <a:endParaRPr lang="en-US"/>
          </a:p>
        </p:txBody>
      </p:sp>
    </p:spTree>
    <p:extLst>
      <p:ext uri="{BB962C8B-B14F-4D97-AF65-F5344CB8AC3E}">
        <p14:creationId xmlns:p14="http://schemas.microsoft.com/office/powerpoint/2010/main" val="9671607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7.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11.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14.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17.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22.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A6D2E7F-B683-4BD8-821F-47BA4BCB6321}" type="slidenum">
              <a:rPr lang="en-US" smtClean="0"/>
              <a:pPr fontAlgn="base">
                <a:spcBef>
                  <a:spcPct val="0"/>
                </a:spcBef>
                <a:spcAft>
                  <a:spcPct val="0"/>
                </a:spcAft>
                <a:defRPr/>
              </a:pPr>
              <a:t>1</a:t>
            </a:fld>
            <a:endParaRPr lang="en-US"/>
          </a:p>
        </p:txBody>
      </p:sp>
    </p:spTree>
    <p:extLst>
      <p:ext uri="{BB962C8B-B14F-4D97-AF65-F5344CB8AC3E}">
        <p14:creationId xmlns:p14="http://schemas.microsoft.com/office/powerpoint/2010/main" val="282360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pPr eaLnBrk="1" hangingPunct="1">
              <a:lnSpc>
                <a:spcPct val="115000"/>
              </a:lnSpc>
              <a:spcBef>
                <a:spcPct val="0"/>
              </a:spcBef>
            </a:pPr>
            <a:r>
              <a:rPr lang="en-US" dirty="0" err="1">
                <a:ea typeface="Times New Roman" pitchFamily="18" charset="0"/>
                <a:cs typeface="Calibri" pitchFamily="34" charset="0"/>
              </a:rPr>
              <a:t>Laat</a:t>
            </a:r>
            <a:r>
              <a:rPr lang="en-US" baseline="0" dirty="0">
                <a:ea typeface="Times New Roman" pitchFamily="18" charset="0"/>
                <a:cs typeface="Calibri" pitchFamily="34" charset="0"/>
              </a:rPr>
              <a:t> de </a:t>
            </a:r>
            <a:r>
              <a:rPr lang="en-US" baseline="0" dirty="0" err="1">
                <a:ea typeface="Times New Roman" pitchFamily="18" charset="0"/>
                <a:cs typeface="Calibri" pitchFamily="34" charset="0"/>
              </a:rPr>
              <a:t>cursisten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hun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ervaringen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gedurende</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deze</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meditatie</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opschrijven</a:t>
            </a:r>
            <a:r>
              <a:rPr lang="en-US" baseline="0" dirty="0">
                <a:ea typeface="Times New Roman" pitchFamily="18" charset="0"/>
                <a:cs typeface="Calibri" pitchFamily="34" charset="0"/>
              </a:rPr>
              <a:t>.</a:t>
            </a:r>
          </a:p>
          <a:p>
            <a:pPr eaLnBrk="1" hangingPunct="1">
              <a:lnSpc>
                <a:spcPct val="115000"/>
              </a:lnSpc>
              <a:spcBef>
                <a:spcPct val="0"/>
              </a:spcBef>
            </a:pPr>
            <a:r>
              <a:rPr lang="en-US" baseline="0" dirty="0" err="1">
                <a:ea typeface="Times New Roman" pitchFamily="18" charset="0"/>
                <a:cs typeface="Calibri" pitchFamily="34" charset="0"/>
              </a:rPr>
              <a:t>Tevens</a:t>
            </a:r>
            <a:r>
              <a:rPr lang="en-US" baseline="0" dirty="0">
                <a:ea typeface="Times New Roman" pitchFamily="18" charset="0"/>
                <a:cs typeface="Calibri" pitchFamily="34" charset="0"/>
              </a:rPr>
              <a:t> k</a:t>
            </a:r>
            <a:r>
              <a:rPr lang="nl-NL" baseline="0" dirty="0">
                <a:ea typeface="Times New Roman" pitchFamily="18" charset="0"/>
                <a:cs typeface="Calibri" pitchFamily="34" charset="0"/>
              </a:rPr>
              <a:t>an je</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vragen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om</a:t>
            </a:r>
            <a:r>
              <a:rPr lang="en-US" baseline="0" dirty="0">
                <a:ea typeface="Times New Roman" pitchFamily="18" charset="0"/>
                <a:cs typeface="Calibri" pitchFamily="34" charset="0"/>
              </a:rPr>
              <a:t> op </a:t>
            </a:r>
            <a:r>
              <a:rPr lang="en-US" baseline="0" dirty="0" err="1">
                <a:ea typeface="Times New Roman" pitchFamily="18" charset="0"/>
                <a:cs typeface="Calibri" pitchFamily="34" charset="0"/>
              </a:rPr>
              <a:t>te</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schrijven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waaraan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ze</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deze</a:t>
            </a:r>
            <a:r>
              <a:rPr lang="en-US" baseline="0" dirty="0">
                <a:ea typeface="Times New Roman" pitchFamily="18" charset="0"/>
                <a:cs typeface="Calibri" pitchFamily="34" charset="0"/>
              </a:rPr>
              <a:t> kleur </a:t>
            </a:r>
            <a:r>
              <a:rPr lang="en-US" baseline="0" dirty="0" err="1">
                <a:ea typeface="Times New Roman" pitchFamily="18" charset="0"/>
                <a:cs typeface="Calibri" pitchFamily="34" charset="0"/>
              </a:rPr>
              <a:t>relateren</a:t>
            </a:r>
            <a:r>
              <a:rPr lang="en-US" baseline="0" dirty="0">
                <a:ea typeface="Times New Roman" pitchFamily="18" charset="0"/>
                <a:cs typeface="Calibri" pitchFamily="34" charset="0"/>
              </a:rPr>
              <a:t> of </a:t>
            </a:r>
            <a:r>
              <a:rPr lang="en-US" baseline="0" dirty="0" err="1">
                <a:ea typeface="Times New Roman" pitchFamily="18" charset="0"/>
                <a:cs typeface="Calibri" pitchFamily="34" charset="0"/>
              </a:rPr>
              <a:t>waaraan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deze</a:t>
            </a:r>
            <a:r>
              <a:rPr lang="en-US" baseline="0" dirty="0">
                <a:ea typeface="Times New Roman" pitchFamily="18" charset="0"/>
                <a:cs typeface="Calibri" pitchFamily="34" charset="0"/>
              </a:rPr>
              <a:t> kleur hun</a:t>
            </a:r>
            <a:r>
              <a:rPr lang="nl-NL" baseline="0" dirty="0">
                <a:ea typeface="Times New Roman" pitchFamily="18" charset="0"/>
                <a:cs typeface="Calibri" pitchFamily="34" charset="0"/>
              </a:rPr>
              <a:t> doet</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denken</a:t>
            </a:r>
            <a:r>
              <a:rPr lang="en-US" baseline="0" dirty="0">
                <a:ea typeface="Times New Roman" pitchFamily="18" charset="0"/>
                <a:cs typeface="Calibri" pitchFamily="34" charset="0"/>
              </a:rPr>
              <a:t>.</a:t>
            </a:r>
          </a:p>
          <a:p>
            <a:pPr eaLnBrk="1" hangingPunct="1">
              <a:lnSpc>
                <a:spcPct val="115000"/>
              </a:lnSpc>
              <a:spcBef>
                <a:spcPct val="0"/>
              </a:spcBef>
            </a:pPr>
            <a:endParaRPr lang="en-US" baseline="0" dirty="0">
              <a:ea typeface="Times New Roman" pitchFamily="18" charset="0"/>
              <a:cs typeface="Calibri" pitchFamily="34" charset="0"/>
            </a:endParaRPr>
          </a:p>
          <a:p>
            <a:pPr eaLnBrk="1" hangingPunct="1">
              <a:lnSpc>
                <a:spcPct val="115000"/>
              </a:lnSpc>
              <a:spcBef>
                <a:spcPct val="0"/>
              </a:spcBef>
            </a:pPr>
            <a:r>
              <a:rPr lang="en-US" baseline="0" dirty="0" err="1">
                <a:ea typeface="Times New Roman" pitchFamily="18" charset="0"/>
                <a:cs typeface="Calibri" pitchFamily="34" charset="0"/>
              </a:rPr>
              <a:t>Indien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gewenst</a:t>
            </a:r>
            <a:r>
              <a:rPr lang="en-US" baseline="0" dirty="0">
                <a:ea typeface="Times New Roman" pitchFamily="18" charset="0"/>
                <a:cs typeface="Calibri" pitchFamily="34" charset="0"/>
              </a:rPr>
              <a:t> </a:t>
            </a:r>
            <a:r>
              <a:rPr lang="nl-NL" baseline="0" dirty="0">
                <a:ea typeface="Times New Roman" pitchFamily="18" charset="0"/>
                <a:cs typeface="Calibri" pitchFamily="34" charset="0"/>
              </a:rPr>
              <a:t>kunnen</a:t>
            </a:r>
            <a:r>
              <a:rPr lang="en-US" baseline="0" dirty="0">
                <a:ea typeface="Times New Roman" pitchFamily="18" charset="0"/>
                <a:cs typeface="Calibri" pitchFamily="34" charset="0"/>
              </a:rPr>
              <a:t> de </a:t>
            </a:r>
            <a:r>
              <a:rPr lang="en-US" baseline="0" dirty="0" err="1">
                <a:ea typeface="Times New Roman" pitchFamily="18" charset="0"/>
                <a:cs typeface="Calibri" pitchFamily="34" charset="0"/>
              </a:rPr>
              <a:t>ervaringen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gedurende</a:t>
            </a:r>
            <a:r>
              <a:rPr lang="en-US" baseline="0" dirty="0">
                <a:ea typeface="Times New Roman" pitchFamily="18" charset="0"/>
                <a:cs typeface="Calibri" pitchFamily="34" charset="0"/>
              </a:rPr>
              <a:t> de </a:t>
            </a:r>
            <a:r>
              <a:rPr lang="en-US" baseline="0" dirty="0" err="1">
                <a:ea typeface="Times New Roman" pitchFamily="18" charset="0"/>
                <a:cs typeface="Calibri" pitchFamily="34" charset="0"/>
              </a:rPr>
              <a:t>meditaties</a:t>
            </a:r>
            <a:r>
              <a:rPr lang="en-US" baseline="0" dirty="0">
                <a:ea typeface="Times New Roman" pitchFamily="18" charset="0"/>
                <a:cs typeface="Calibri" pitchFamily="34" charset="0"/>
              </a:rPr>
              <a:t> met </a:t>
            </a:r>
            <a:r>
              <a:rPr lang="en-US" baseline="0" dirty="0" err="1">
                <a:ea typeface="Times New Roman" pitchFamily="18" charset="0"/>
                <a:cs typeface="Calibri" pitchFamily="34" charset="0"/>
              </a:rPr>
              <a:t>elkaar</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gedeeld</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worden</a:t>
            </a:r>
            <a:r>
              <a:rPr lang="en-US" baseline="0" dirty="0">
                <a:ea typeface="Times New Roman" pitchFamily="18" charset="0"/>
                <a:cs typeface="Calibri" pitchFamily="34" charset="0"/>
              </a:rPr>
              <a:t>.</a:t>
            </a:r>
            <a:endParaRPr lang="en-US" dirty="0">
              <a:ea typeface="Times New Roman" pitchFamily="18" charset="0"/>
              <a:cs typeface="Calibri" pitchFamily="34" charset="0"/>
            </a:endParaRPr>
          </a:p>
          <a:p>
            <a:pPr eaLnBrk="1" hangingPunct="1">
              <a:lnSpc>
                <a:spcPct val="115000"/>
              </a:lnSpc>
              <a:spcBef>
                <a:spcPct val="0"/>
              </a:spcBef>
            </a:pPr>
            <a:endParaRPr lang="en-US" dirty="0">
              <a:solidFill>
                <a:srgbClr val="000000"/>
              </a:solidFill>
              <a:ea typeface="Times New Roman" pitchFamily="18" charset="0"/>
              <a:cs typeface="Calibri" pitchFamily="34" charset="0"/>
            </a:endParaRPr>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FFD0C4-5AA3-477C-A5EA-144BC569D488}" type="slidenum">
              <a:rPr lang="en-US" smtClean="0"/>
              <a:pPr fontAlgn="base">
                <a:spcBef>
                  <a:spcPct val="0"/>
                </a:spcBef>
                <a:spcAft>
                  <a:spcPct val="0"/>
                </a:spcAft>
                <a:defRPr/>
              </a:pPr>
              <a:t>2</a:t>
            </a:fld>
            <a:endParaRPr lang="en-US"/>
          </a:p>
        </p:txBody>
      </p:sp>
    </p:spTree>
    <p:extLst>
      <p:ext uri="{BB962C8B-B14F-4D97-AF65-F5344CB8AC3E}">
        <p14:creationId xmlns:p14="http://schemas.microsoft.com/office/powerpoint/2010/main" val="1835900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4AECCC8-F461-4F09-BA81-DECCD2165F51}" type="slidenum">
              <a:rPr lang="en-US" smtClean="0"/>
              <a:pPr fontAlgn="base">
                <a:spcBef>
                  <a:spcPct val="0"/>
                </a:spcBef>
                <a:spcAft>
                  <a:spcPct val="0"/>
                </a:spcAft>
                <a:defRPr/>
              </a:pPr>
              <a:t>3</a:t>
            </a:fld>
            <a:endParaRPr lang="en-US"/>
          </a:p>
        </p:txBody>
      </p:sp>
    </p:spTree>
    <p:extLst>
      <p:ext uri="{BB962C8B-B14F-4D97-AF65-F5344CB8AC3E}">
        <p14:creationId xmlns:p14="http://schemas.microsoft.com/office/powerpoint/2010/main" val="9283607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7"/>
          <p:cNvSpPr>
            <a:spLocks noGrp="1" noChangeArrowheads="1"/>
          </p:cNvSpPr>
          <p:nvPr>
            <p:ph type="sldNum" sz="quarter" idx="5"/>
          </p:nvPr>
        </p:nvSpPr>
        <p:spPr>
          <a:noFill/>
          <a:ln>
            <a:miter lim="800000"/>
            <a:headEnd/>
            <a:tailEnd/>
          </a:ln>
        </p:spPr>
        <p:txBody>
          <a:bodyPr/>
          <a:lstStyle/>
          <a:p>
            <a:fld id="{21146582-B98E-4312-853C-D5E800823DEB}" type="slidenum">
              <a:rPr lang="en-US"/>
              <a:pPr/>
              <a:t>4</a:t>
            </a:fld>
            <a:endParaRPr lang="en-US"/>
          </a:p>
        </p:txBody>
      </p:sp>
      <p:sp>
        <p:nvSpPr>
          <p:cNvPr id="696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7171" name="Rectangle 3"/>
          <p:cNvSpPr>
            <a:spLocks noGrp="1" noChangeArrowheads="1"/>
          </p:cNvSpPr>
          <p:nvPr>
            <p:ph type="body" idx="1"/>
            <p:custDataLst>
              <p:tags r:id="rId1"/>
            </p:custDataLst>
          </p:nvPr>
        </p:nvSpPr>
        <p:spPr>
          <a:noFill/>
        </p:spPr>
        <p:txBody>
          <a:bodyPr/>
          <a:lstStyle/>
          <a:p>
            <a:pPr algn="just" eaLnBrk="1" hangingPunct="1">
              <a:lnSpc>
                <a:spcPct val="120000"/>
              </a:lnSpc>
            </a:pPr>
            <a:r>
              <a:rPr lang="en-NZ" dirty="0">
                <a:solidFill>
                  <a:srgbClr val="404040"/>
                </a:solidFill>
                <a:latin typeface="Verdana" pitchFamily="34" charset="0"/>
                <a:ea typeface="ＭＳ Ｐゴシック" pitchFamily="34" charset="-128"/>
              </a:rPr>
              <a:t>Limegroen</a:t>
            </a:r>
            <a:r>
              <a:rPr lang="en-NZ" baseline="0" dirty="0">
                <a:solidFill>
                  <a:srgbClr val="404040"/>
                </a:solidFill>
                <a:latin typeface="Verdana" pitchFamily="34" charset="0"/>
                <a:ea typeface="ＭＳ Ｐゴシック" pitchFamily="34" charset="-128"/>
              </a:rPr>
              <a:t> is een combinatie van groen en geel. Het kan worden vergeleken met nieuw gras, nieuwe ontwikkelingen, uitbreiding en nieuwe groei.</a:t>
            </a:r>
          </a:p>
          <a:p>
            <a:pPr algn="just" eaLnBrk="1" hangingPunct="1">
              <a:lnSpc>
                <a:spcPct val="120000"/>
              </a:lnSpc>
            </a:pPr>
            <a:r>
              <a:rPr lang="en-NZ" baseline="0" dirty="0">
                <a:solidFill>
                  <a:srgbClr val="404040"/>
                </a:solidFill>
                <a:latin typeface="Verdana" pitchFamily="34" charset="0"/>
                <a:ea typeface="ＭＳ Ｐゴシック" pitchFamily="34" charset="-128"/>
              </a:rPr>
              <a:t>Het representeert ook de creatieve leiderschapskwaliteiten, oftewel leiding geven op een creatieve manier met gebruikmaking van intu</a:t>
            </a:r>
            <a:r>
              <a:rPr lang="nl-NL" baseline="0" dirty="0" err="1">
                <a:solidFill>
                  <a:srgbClr val="404040"/>
                </a:solidFill>
                <a:latin typeface="Verdana" pitchFamily="34" charset="0"/>
                <a:ea typeface="ＭＳ Ｐゴシック" pitchFamily="34" charset="-128"/>
              </a:rPr>
              <a:t>ïtie</a:t>
            </a:r>
            <a:r>
              <a:rPr lang="nl-NL" baseline="0" dirty="0">
                <a:solidFill>
                  <a:srgbClr val="404040"/>
                </a:solidFill>
                <a:latin typeface="Verdana" pitchFamily="34" charset="0"/>
                <a:ea typeface="ＭＳ Ｐゴシック" pitchFamily="34" charset="-128"/>
              </a:rPr>
              <a:t>.</a:t>
            </a:r>
            <a:endParaRPr lang="en-NZ" baseline="0" dirty="0">
              <a:solidFill>
                <a:srgbClr val="404040"/>
              </a:solidFill>
              <a:latin typeface="Verdana" pitchFamily="34" charset="0"/>
              <a:ea typeface="ＭＳ Ｐゴシック" pitchFamily="34" charset="-128"/>
            </a:endParaRPr>
          </a:p>
          <a:p>
            <a:pPr algn="just" eaLnBrk="1" hangingPunct="1">
              <a:lnSpc>
                <a:spcPct val="120000"/>
              </a:lnSpc>
            </a:pPr>
            <a:r>
              <a:rPr lang="en-NZ" baseline="0" dirty="0">
                <a:solidFill>
                  <a:srgbClr val="404040"/>
                </a:solidFill>
                <a:latin typeface="Verdana" pitchFamily="34" charset="0"/>
                <a:ea typeface="ＭＳ Ｐゴシック" pitchFamily="34" charset="-128"/>
              </a:rPr>
              <a:t>De donkere versie van olijfgroen is de kleur van camouflage.</a:t>
            </a:r>
          </a:p>
          <a:p>
            <a:pPr algn="just" eaLnBrk="1" hangingPunct="1">
              <a:lnSpc>
                <a:spcPct val="120000"/>
              </a:lnSpc>
            </a:pPr>
            <a:r>
              <a:rPr lang="en-NZ" baseline="0" dirty="0">
                <a:solidFill>
                  <a:srgbClr val="404040"/>
                </a:solidFill>
                <a:latin typeface="Verdana" pitchFamily="34" charset="0"/>
                <a:ea typeface="ＭＳ Ｐゴシック" pitchFamily="34" charset="-128"/>
              </a:rPr>
              <a:t>De frisse </a:t>
            </a:r>
            <a:r>
              <a:rPr lang="nl-NL" baseline="0" dirty="0">
                <a:solidFill>
                  <a:srgbClr val="404040"/>
                </a:solidFill>
                <a:latin typeface="Verdana" pitchFamily="34" charset="0"/>
                <a:ea typeface="ＭＳ Ｐゴシック" pitchFamily="34" charset="-128"/>
              </a:rPr>
              <a:t>olijf-</a:t>
            </a:r>
            <a:r>
              <a:rPr lang="en-NZ" baseline="0" dirty="0">
                <a:solidFill>
                  <a:srgbClr val="404040"/>
                </a:solidFill>
                <a:latin typeface="Verdana" pitchFamily="34" charset="0"/>
                <a:ea typeface="ＭＳ Ｐゴシック" pitchFamily="34" charset="-128"/>
              </a:rPr>
              <a:t>/limegroene kleur wordt ook vaak gebruikt om gezonde voeding te representeren.</a:t>
            </a:r>
            <a:endParaRPr lang="en-US" dirty="0">
              <a:latin typeface="Arial" pitchFamily="34" charset="0"/>
              <a:ea typeface="ＭＳ Ｐゴシック" pitchFamily="34" charset="-128"/>
            </a:endParaRPr>
          </a:p>
        </p:txBody>
      </p:sp>
    </p:spTree>
    <p:extLst>
      <p:ext uri="{BB962C8B-B14F-4D97-AF65-F5344CB8AC3E}">
        <p14:creationId xmlns:p14="http://schemas.microsoft.com/office/powerpoint/2010/main" val="1490917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7"/>
          <p:cNvSpPr>
            <a:spLocks noGrp="1" noChangeArrowheads="1"/>
          </p:cNvSpPr>
          <p:nvPr>
            <p:ph type="sldNum" sz="quarter" idx="5"/>
          </p:nvPr>
        </p:nvSpPr>
        <p:spPr>
          <a:noFill/>
          <a:ln>
            <a:miter lim="800000"/>
            <a:headEnd/>
            <a:tailEnd/>
          </a:ln>
        </p:spPr>
        <p:txBody>
          <a:bodyPr/>
          <a:lstStyle/>
          <a:p>
            <a:fld id="{F5119313-AA11-4784-B456-D9FEE82A881F}" type="slidenum">
              <a:rPr lang="en-US"/>
              <a:pPr/>
              <a:t>5</a:t>
            </a:fld>
            <a:endParaRPr lang="en-US"/>
          </a:p>
        </p:txBody>
      </p:sp>
      <p:sp>
        <p:nvSpPr>
          <p:cNvPr id="1505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9219" name="Rectangle 3"/>
          <p:cNvSpPr>
            <a:spLocks noGrp="1" noChangeArrowheads="1"/>
          </p:cNvSpPr>
          <p:nvPr>
            <p:ph type="body" idx="1"/>
            <p:custDataLst>
              <p:tags r:id="rId1"/>
            </p:custDataLst>
          </p:nvPr>
        </p:nvSpPr>
        <p:spPr>
          <a:noFill/>
        </p:spPr>
        <p:txBody>
          <a:bodyPr/>
          <a:lstStyle/>
          <a:p>
            <a:pPr algn="just" eaLnBrk="1" hangingPunct="1">
              <a:lnSpc>
                <a:spcPct val="120000"/>
              </a:lnSpc>
            </a:pPr>
            <a:r>
              <a:rPr lang="en-NZ" dirty="0">
                <a:solidFill>
                  <a:srgbClr val="404040"/>
                </a:solidFill>
                <a:latin typeface="Verdana" pitchFamily="34" charset="0"/>
                <a:ea typeface="ＭＳ Ｐゴシック" pitchFamily="34" charset="-128"/>
              </a:rPr>
              <a:t>In de lente </a:t>
            </a:r>
            <a:r>
              <a:rPr lang="nl-NL" dirty="0">
                <a:solidFill>
                  <a:srgbClr val="404040"/>
                </a:solidFill>
                <a:latin typeface="Verdana" pitchFamily="34" charset="0"/>
                <a:ea typeface="ＭＳ Ｐゴシック" pitchFamily="34" charset="-128"/>
              </a:rPr>
              <a:t>hebben</a:t>
            </a:r>
            <a:r>
              <a:rPr lang="nl-NL" baseline="0" dirty="0">
                <a:solidFill>
                  <a:srgbClr val="404040"/>
                </a:solidFill>
                <a:latin typeface="Verdana" pitchFamily="34" charset="0"/>
                <a:ea typeface="ＭＳ Ｐゴシック" pitchFamily="34" charset="-128"/>
              </a:rPr>
              <a:t> </a:t>
            </a:r>
            <a:r>
              <a:rPr lang="en-NZ" dirty="0">
                <a:solidFill>
                  <a:srgbClr val="404040"/>
                </a:solidFill>
                <a:latin typeface="Verdana" pitchFamily="34" charset="0"/>
                <a:ea typeface="ＭＳ Ｐゴシック" pitchFamily="34" charset="-128"/>
              </a:rPr>
              <a:t>we </a:t>
            </a:r>
            <a:r>
              <a:rPr lang="nl-NL" dirty="0">
                <a:solidFill>
                  <a:srgbClr val="404040"/>
                </a:solidFill>
                <a:latin typeface="Verdana" pitchFamily="34" charset="0"/>
                <a:ea typeface="ＭＳ Ｐゴシック" pitchFamily="34" charset="-128"/>
              </a:rPr>
              <a:t>te maken met gevoelens</a:t>
            </a:r>
            <a:r>
              <a:rPr lang="en-NZ" dirty="0">
                <a:solidFill>
                  <a:srgbClr val="404040"/>
                </a:solidFill>
                <a:latin typeface="Verdana" pitchFamily="34" charset="0"/>
                <a:ea typeface="ＭＳ Ｐゴシック" pitchFamily="34" charset="-128"/>
              </a:rPr>
              <a:t> van hoop en vertouwen in het leven</a:t>
            </a:r>
            <a:r>
              <a:rPr lang="nl-NL" dirty="0">
                <a:solidFill>
                  <a:srgbClr val="404040"/>
                </a:solidFill>
                <a:latin typeface="Verdana" pitchFamily="34" charset="0"/>
                <a:ea typeface="ＭＳ Ｐゴシック" pitchFamily="34" charset="-128"/>
              </a:rPr>
              <a:t>, </a:t>
            </a:r>
            <a:r>
              <a:rPr lang="en-NZ" dirty="0">
                <a:solidFill>
                  <a:srgbClr val="404040"/>
                </a:solidFill>
                <a:latin typeface="Verdana" pitchFamily="34" charset="0"/>
                <a:ea typeface="ＭＳ Ｐゴシック" pitchFamily="34" charset="-128"/>
              </a:rPr>
              <a:t>als we de eerste groene blaadjes</a:t>
            </a:r>
            <a:r>
              <a:rPr lang="en-NZ" baseline="0" dirty="0">
                <a:solidFill>
                  <a:srgbClr val="404040"/>
                </a:solidFill>
                <a:latin typeface="Verdana" pitchFamily="34" charset="0"/>
                <a:ea typeface="ＭＳ Ｐゴシック" pitchFamily="34" charset="-128"/>
              </a:rPr>
              <a:t> aan de bomen en planten</a:t>
            </a:r>
            <a:r>
              <a:rPr lang="nl-NL" baseline="0" dirty="0">
                <a:solidFill>
                  <a:srgbClr val="404040"/>
                </a:solidFill>
                <a:latin typeface="Verdana" pitchFamily="34" charset="0"/>
                <a:ea typeface="ＭＳ Ｐゴシック" pitchFamily="34" charset="-128"/>
              </a:rPr>
              <a:t> tevoorschijn zien komen</a:t>
            </a:r>
            <a:r>
              <a:rPr lang="en-NZ" baseline="0" dirty="0">
                <a:solidFill>
                  <a:srgbClr val="404040"/>
                </a:solidFill>
                <a:latin typeface="Verdana" pitchFamily="34" charset="0"/>
                <a:ea typeface="ＭＳ Ｐゴシック" pitchFamily="34" charset="-128"/>
              </a:rPr>
              <a:t>. In aura-som</a:t>
            </a:r>
            <a:r>
              <a:rPr lang="nl-NL" baseline="0" dirty="0">
                <a:solidFill>
                  <a:srgbClr val="404040"/>
                </a:solidFill>
                <a:latin typeface="Verdana" pitchFamily="34" charset="0"/>
                <a:ea typeface="ＭＳ Ｐゴシック" pitchFamily="34" charset="-128"/>
              </a:rPr>
              <a:t>a</a:t>
            </a:r>
            <a:r>
              <a:rPr lang="en-NZ" baseline="0" dirty="0">
                <a:solidFill>
                  <a:srgbClr val="404040"/>
                </a:solidFill>
                <a:latin typeface="Verdana" pitchFamily="34" charset="0"/>
                <a:ea typeface="ＭＳ Ｐゴシック" pitchFamily="34" charset="-128"/>
              </a:rPr>
              <a:t> wordt bij de olijfgekleurde fles ook wel gezegd: O Live! </a:t>
            </a:r>
            <a:r>
              <a:rPr lang="nl-NL" baseline="0" dirty="0">
                <a:solidFill>
                  <a:srgbClr val="404040"/>
                </a:solidFill>
                <a:latin typeface="Verdana" pitchFamily="34" charset="0"/>
                <a:ea typeface="ＭＳ Ｐゴシック" pitchFamily="34" charset="-128"/>
              </a:rPr>
              <a:t>'</a:t>
            </a:r>
            <a:r>
              <a:rPr lang="en-NZ" baseline="0" dirty="0">
                <a:solidFill>
                  <a:srgbClr val="404040"/>
                </a:solidFill>
                <a:latin typeface="Verdana" pitchFamily="34" charset="0"/>
                <a:ea typeface="ＭＳ Ｐゴシック" pitchFamily="34" charset="-128"/>
              </a:rPr>
              <a:t>Leef toch</a:t>
            </a:r>
            <a:r>
              <a:rPr lang="nl-NL" baseline="0" dirty="0">
                <a:solidFill>
                  <a:srgbClr val="404040"/>
                </a:solidFill>
                <a:latin typeface="Verdana" pitchFamily="34" charset="0"/>
                <a:ea typeface="ＭＳ Ｐゴシック" pitchFamily="34" charset="-128"/>
              </a:rPr>
              <a:t>!', </a:t>
            </a:r>
            <a:r>
              <a:rPr lang="en-NZ" baseline="0" dirty="0">
                <a:solidFill>
                  <a:srgbClr val="404040"/>
                </a:solidFill>
                <a:latin typeface="Verdana" pitchFamily="34" charset="0"/>
                <a:ea typeface="ＭＳ Ｐゴシック" pitchFamily="34" charset="-128"/>
              </a:rPr>
              <a:t>wat aanduidt dat men open moet staan voor nieuwe groei, nieuwe dingen</a:t>
            </a:r>
            <a:r>
              <a:rPr lang="nl-NL" baseline="0" dirty="0">
                <a:solidFill>
                  <a:srgbClr val="404040"/>
                </a:solidFill>
                <a:latin typeface="Verdana" pitchFamily="34" charset="0"/>
                <a:ea typeface="ＭＳ Ｐゴシック" pitchFamily="34" charset="-128"/>
              </a:rPr>
              <a:t>, het </a:t>
            </a:r>
            <a:r>
              <a:rPr lang="en-NZ" baseline="0" dirty="0">
                <a:solidFill>
                  <a:srgbClr val="404040"/>
                </a:solidFill>
                <a:latin typeface="Verdana" pitchFamily="34" charset="0"/>
                <a:ea typeface="ＭＳ Ｐゴシック" pitchFamily="34" charset="-128"/>
              </a:rPr>
              <a:t>leven weer hoopvol tegemoet zien. Zolang er groei is is er hoop.</a:t>
            </a:r>
            <a:endParaRPr lang="en-US" dirty="0">
              <a:latin typeface="Arial" pitchFamily="34" charset="0"/>
              <a:ea typeface="ＭＳ Ｐゴシック" pitchFamily="34" charset="-128"/>
            </a:endParaRPr>
          </a:p>
        </p:txBody>
      </p:sp>
    </p:spTree>
    <p:extLst>
      <p:ext uri="{BB962C8B-B14F-4D97-AF65-F5344CB8AC3E}">
        <p14:creationId xmlns:p14="http://schemas.microsoft.com/office/powerpoint/2010/main" val="1006153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7"/>
          <p:cNvSpPr>
            <a:spLocks noGrp="1" noChangeArrowheads="1"/>
          </p:cNvSpPr>
          <p:nvPr>
            <p:ph type="sldNum" sz="quarter" idx="5"/>
          </p:nvPr>
        </p:nvSpPr>
        <p:spPr>
          <a:noFill/>
          <a:ln>
            <a:miter lim="800000"/>
            <a:headEnd/>
            <a:tailEnd/>
          </a:ln>
        </p:spPr>
        <p:txBody>
          <a:bodyPr/>
          <a:lstStyle/>
          <a:p>
            <a:fld id="{2CD2BEFA-C7BB-4CF5-B8FB-0D3D125AF898}" type="slidenum">
              <a:rPr lang="en-US"/>
              <a:pPr/>
              <a:t>6</a:t>
            </a:fld>
            <a:endParaRPr lang="en-US"/>
          </a:p>
        </p:txBody>
      </p:sp>
      <p:sp>
        <p:nvSpPr>
          <p:cNvPr id="1525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1267" name="Rectangle 3"/>
          <p:cNvSpPr>
            <a:spLocks noGrp="1" noChangeArrowheads="1"/>
          </p:cNvSpPr>
          <p:nvPr>
            <p:ph type="body" idx="1"/>
            <p:custDataLst>
              <p:tags r:id="rId1"/>
            </p:custDataLst>
          </p:nvPr>
        </p:nvSpPr>
        <p:spPr>
          <a:noFill/>
        </p:spPr>
        <p:txBody>
          <a:bodyPr>
            <a:normAutofit fontScale="92500" lnSpcReduction="10000"/>
          </a:bodyPr>
          <a:lstStyle/>
          <a:p>
            <a:pPr algn="just" eaLnBrk="1" hangingPunct="1">
              <a:lnSpc>
                <a:spcPct val="120000"/>
              </a:lnSpc>
            </a:pPr>
            <a:r>
              <a:rPr lang="nl-NL" dirty="0">
                <a:solidFill>
                  <a:srgbClr val="404040"/>
                </a:solidFill>
                <a:latin typeface="Verdana" pitchFamily="34" charset="0"/>
                <a:ea typeface="ＭＳ Ｐゴシック" pitchFamily="34" charset="-128"/>
              </a:rPr>
              <a:t>Deze persoonlijkheden</a:t>
            </a:r>
            <a:r>
              <a:rPr lang="nl-NL" baseline="0" dirty="0">
                <a:solidFill>
                  <a:srgbClr val="404040"/>
                </a:solidFill>
                <a:latin typeface="Verdana" pitchFamily="34" charset="0"/>
                <a:ea typeface="ＭＳ Ｐゴシック" pitchFamily="34" charset="-128"/>
              </a:rPr>
              <a:t> hebben</a:t>
            </a:r>
            <a:r>
              <a:rPr lang="en-NZ" baseline="0" dirty="0">
                <a:solidFill>
                  <a:srgbClr val="404040"/>
                </a:solidFill>
                <a:latin typeface="Verdana" pitchFamily="34" charset="0"/>
                <a:ea typeface="ＭＳ Ｐゴシック" pitchFamily="34" charset="-128"/>
              </a:rPr>
              <a:t> creatieve leiderschap</a:t>
            </a:r>
            <a:r>
              <a:rPr lang="nl-NL" baseline="0" dirty="0">
                <a:solidFill>
                  <a:srgbClr val="404040"/>
                </a:solidFill>
                <a:latin typeface="Verdana" pitchFamily="34" charset="0"/>
                <a:ea typeface="ＭＳ Ｐゴシック" pitchFamily="34" charset="-128"/>
              </a:rPr>
              <a:t>s</a:t>
            </a:r>
            <a:r>
              <a:rPr lang="en-NZ" baseline="0" dirty="0">
                <a:solidFill>
                  <a:srgbClr val="404040"/>
                </a:solidFill>
                <a:latin typeface="Verdana" pitchFamily="34" charset="0"/>
                <a:ea typeface="ＭＳ Ｐゴシック" pitchFamily="34" charset="-128"/>
              </a:rPr>
              <a:t>kwaliteiten, die word</a:t>
            </a:r>
            <a:r>
              <a:rPr lang="nl-NL" baseline="0" dirty="0">
                <a:solidFill>
                  <a:srgbClr val="404040"/>
                </a:solidFill>
                <a:latin typeface="Verdana" pitchFamily="34" charset="0"/>
                <a:ea typeface="ＭＳ Ｐゴシック" pitchFamily="34" charset="-128"/>
              </a:rPr>
              <a:t>en</a:t>
            </a:r>
            <a:r>
              <a:rPr lang="en-NZ" baseline="0" dirty="0">
                <a:solidFill>
                  <a:srgbClr val="404040"/>
                </a:solidFill>
                <a:latin typeface="Verdana" pitchFamily="34" charset="0"/>
                <a:ea typeface="ＭＳ Ｐゴシック" pitchFamily="34" charset="-128"/>
              </a:rPr>
              <a:t> gevoed</a:t>
            </a:r>
            <a:r>
              <a:rPr lang="nl-NL" baseline="0" dirty="0">
                <a:solidFill>
                  <a:srgbClr val="404040"/>
                </a:solidFill>
                <a:latin typeface="Verdana" pitchFamily="34" charset="0"/>
                <a:ea typeface="ＭＳ Ｐゴシック" pitchFamily="34" charset="-128"/>
              </a:rPr>
              <a:t> </a:t>
            </a:r>
            <a:r>
              <a:rPr lang="en-NZ" baseline="0" dirty="0">
                <a:solidFill>
                  <a:srgbClr val="404040"/>
                </a:solidFill>
                <a:latin typeface="Verdana" pitchFamily="34" charset="0"/>
                <a:ea typeface="ＭＳ Ｐゴシック" pitchFamily="34" charset="-128"/>
              </a:rPr>
              <a:t>door creativiteit en intu</a:t>
            </a:r>
            <a:r>
              <a:rPr lang="nl-NL" baseline="0" dirty="0" err="1">
                <a:solidFill>
                  <a:srgbClr val="404040"/>
                </a:solidFill>
                <a:latin typeface="Verdana" pitchFamily="34" charset="0"/>
                <a:ea typeface="ＭＳ Ｐゴシック" pitchFamily="34" charset="-128"/>
              </a:rPr>
              <a:t>ïtie</a:t>
            </a:r>
            <a:r>
              <a:rPr lang="nl-NL" baseline="0" dirty="0">
                <a:solidFill>
                  <a:srgbClr val="404040"/>
                </a:solidFill>
                <a:latin typeface="Verdana" pitchFamily="34" charset="0"/>
                <a:ea typeface="ＭＳ Ｐゴシック" pitchFamily="34" charset="-128"/>
              </a:rPr>
              <a:t>.</a:t>
            </a:r>
            <a:r>
              <a:rPr lang="en-NZ" baseline="0" dirty="0">
                <a:solidFill>
                  <a:srgbClr val="404040"/>
                </a:solidFill>
                <a:latin typeface="Verdana" pitchFamily="34" charset="0"/>
                <a:ea typeface="ＭＳ Ｐゴシック" pitchFamily="34" charset="-128"/>
              </a:rPr>
              <a:t> Ze weten wat ze waard zijn en </a:t>
            </a:r>
            <a:r>
              <a:rPr lang="nl-NL" baseline="0" dirty="0">
                <a:solidFill>
                  <a:srgbClr val="404040"/>
                </a:solidFill>
                <a:latin typeface="Verdana" pitchFamily="34" charset="0"/>
                <a:ea typeface="ＭＳ Ｐゴシック" pitchFamily="34" charset="-128"/>
              </a:rPr>
              <a:t>ze </a:t>
            </a:r>
            <a:r>
              <a:rPr lang="en-NZ" baseline="0" dirty="0">
                <a:solidFill>
                  <a:srgbClr val="404040"/>
                </a:solidFill>
                <a:latin typeface="Verdana" pitchFamily="34" charset="0"/>
                <a:ea typeface="ＭＳ Ｐゴシック" pitchFamily="34" charset="-128"/>
              </a:rPr>
              <a:t>hebben </a:t>
            </a:r>
            <a:r>
              <a:rPr lang="nl-NL" baseline="0" dirty="0">
                <a:solidFill>
                  <a:srgbClr val="404040"/>
                </a:solidFill>
                <a:latin typeface="Verdana" pitchFamily="34" charset="0"/>
                <a:ea typeface="ＭＳ Ｐゴシック" pitchFamily="34" charset="-128"/>
              </a:rPr>
              <a:t>geen</a:t>
            </a:r>
            <a:r>
              <a:rPr lang="en-NZ" baseline="0" dirty="0">
                <a:solidFill>
                  <a:srgbClr val="404040"/>
                </a:solidFill>
                <a:latin typeface="Verdana" pitchFamily="34" charset="0"/>
                <a:ea typeface="ＭＳ Ｐゴシック" pitchFamily="34" charset="-128"/>
              </a:rPr>
              <a:t> neiging om te overheersen. Hun kracht komt voort uit hun innerlijke waarheid en wijsheid. Ze kunnen goed om zichzelf lachen en weten heel goed dat groei en wijsheid vaak voortkomt uit het maken van fouten en mislukkingen. Ze zijn medelevend naar anderen toe en kunnen anderen hun ruimte geve</a:t>
            </a:r>
            <a:r>
              <a:rPr lang="nl-NL" baseline="0" dirty="0">
                <a:solidFill>
                  <a:srgbClr val="404040"/>
                </a:solidFill>
                <a:latin typeface="Verdana" pitchFamily="34" charset="0"/>
                <a:ea typeface="ＭＳ Ｐゴシック" pitchFamily="34" charset="-128"/>
              </a:rPr>
              <a:t>n. Ze </a:t>
            </a:r>
            <a:r>
              <a:rPr lang="en-NZ" baseline="0" dirty="0">
                <a:solidFill>
                  <a:srgbClr val="404040"/>
                </a:solidFill>
                <a:latin typeface="Verdana" pitchFamily="34" charset="0"/>
                <a:ea typeface="ＭＳ Ｐゴシック" pitchFamily="34" charset="-128"/>
              </a:rPr>
              <a:t>accepteren andere meningen en levenskeuzes. Ze hebben innerlijke kracht </a:t>
            </a:r>
            <a:r>
              <a:rPr lang="nl-NL" baseline="0" dirty="0">
                <a:solidFill>
                  <a:srgbClr val="404040"/>
                </a:solidFill>
                <a:latin typeface="Verdana" pitchFamily="34" charset="0"/>
                <a:ea typeface="ＭＳ Ｐゴシック" pitchFamily="34" charset="-128"/>
              </a:rPr>
              <a:t>en</a:t>
            </a:r>
            <a:r>
              <a:rPr lang="en-NZ" baseline="0" dirty="0">
                <a:solidFill>
                  <a:srgbClr val="404040"/>
                </a:solidFill>
                <a:latin typeface="Verdana" pitchFamily="34" charset="0"/>
                <a:ea typeface="ＭＳ Ｐゴシック" pitchFamily="34" charset="-128"/>
              </a:rPr>
              <a:t> zijn toch heel bescheiden. Soms kunen ze stil en teruggetrokken zijn</a:t>
            </a:r>
            <a:r>
              <a:rPr lang="nl-NL" baseline="0" dirty="0">
                <a:solidFill>
                  <a:srgbClr val="404040"/>
                </a:solidFill>
                <a:latin typeface="Verdana" pitchFamily="34" charset="0"/>
                <a:ea typeface="ＭＳ Ｐゴシック" pitchFamily="34" charset="-128"/>
              </a:rPr>
              <a:t> en</a:t>
            </a:r>
            <a:r>
              <a:rPr lang="en-NZ" baseline="0" dirty="0">
                <a:solidFill>
                  <a:srgbClr val="404040"/>
                </a:solidFill>
                <a:latin typeface="Verdana" pitchFamily="34" charset="0"/>
                <a:ea typeface="ＭＳ Ｐゴシック" pitchFamily="34" charset="-128"/>
              </a:rPr>
              <a:t> tegelijkertijd </a:t>
            </a:r>
            <a:r>
              <a:rPr lang="nl-NL" baseline="0" dirty="0">
                <a:solidFill>
                  <a:srgbClr val="404040"/>
                </a:solidFill>
                <a:latin typeface="Verdana" pitchFamily="34" charset="0"/>
                <a:ea typeface="ＭＳ Ｐゴシック" pitchFamily="34" charset="-128"/>
              </a:rPr>
              <a:t>zijn ze </a:t>
            </a:r>
            <a:r>
              <a:rPr lang="en-NZ" baseline="0" dirty="0">
                <a:solidFill>
                  <a:srgbClr val="404040"/>
                </a:solidFill>
                <a:latin typeface="Verdana" pitchFamily="34" charset="0"/>
                <a:ea typeface="ＭＳ Ｐゴシック" pitchFamily="34" charset="-128"/>
              </a:rPr>
              <a:t>krachtig. Zelfs bij tegenslagen zullen ze de kracht en moed vinden om weer opnieuw te beginnen. Ze leren het best door te doen</a:t>
            </a:r>
            <a:r>
              <a:rPr lang="nl-NL" baseline="0" dirty="0">
                <a:solidFill>
                  <a:srgbClr val="404040"/>
                </a:solidFill>
                <a:latin typeface="Verdana" pitchFamily="34" charset="0"/>
                <a:ea typeface="ＭＳ Ｐゴシック" pitchFamily="34" charset="-128"/>
              </a:rPr>
              <a:t>/</a:t>
            </a:r>
            <a:r>
              <a:rPr lang="en-NZ" baseline="0" dirty="0">
                <a:solidFill>
                  <a:srgbClr val="404040"/>
                </a:solidFill>
                <a:latin typeface="Verdana" pitchFamily="34" charset="0"/>
                <a:ea typeface="ＭＳ Ｐゴシック" pitchFamily="34" charset="-128"/>
              </a:rPr>
              <a:t>ervaren.</a:t>
            </a:r>
          </a:p>
          <a:p>
            <a:pPr algn="just" eaLnBrk="1" hangingPunct="1">
              <a:lnSpc>
                <a:spcPct val="120000"/>
              </a:lnSpc>
            </a:pPr>
            <a:r>
              <a:rPr lang="en-NZ" baseline="0" dirty="0">
                <a:solidFill>
                  <a:srgbClr val="404040"/>
                </a:solidFill>
                <a:latin typeface="Verdana" pitchFamily="34" charset="0"/>
                <a:ea typeface="ＭＳ Ｐゴシック" pitchFamily="34" charset="-128"/>
              </a:rPr>
              <a:t>Z</a:t>
            </a:r>
            <a:r>
              <a:rPr lang="nl-NL" baseline="0" dirty="0">
                <a:solidFill>
                  <a:srgbClr val="404040"/>
                </a:solidFill>
                <a:latin typeface="Verdana" pitchFamily="34" charset="0"/>
                <a:ea typeface="ＭＳ Ｐゴシック" pitchFamily="34" charset="-128"/>
              </a:rPr>
              <a:t>e zijn geïnteresseerd</a:t>
            </a:r>
            <a:r>
              <a:rPr lang="en-NZ" baseline="0" dirty="0">
                <a:solidFill>
                  <a:srgbClr val="404040"/>
                </a:solidFill>
                <a:latin typeface="Verdana" pitchFamily="34" charset="0"/>
                <a:ea typeface="ＭＳ Ｐゴシック" pitchFamily="34" charset="-128"/>
              </a:rPr>
              <a:t> in </a:t>
            </a:r>
            <a:r>
              <a:rPr lang="nl-NL" baseline="0" dirty="0">
                <a:solidFill>
                  <a:srgbClr val="404040"/>
                </a:solidFill>
                <a:latin typeface="Verdana" pitchFamily="34" charset="0"/>
                <a:ea typeface="ＭＳ Ｐゴシック" pitchFamily="34" charset="-128"/>
              </a:rPr>
              <a:t>van alles. Ze zijn </a:t>
            </a:r>
            <a:r>
              <a:rPr lang="en-NZ" baseline="0" dirty="0">
                <a:solidFill>
                  <a:srgbClr val="404040"/>
                </a:solidFill>
                <a:latin typeface="Verdana" pitchFamily="34" charset="0"/>
                <a:ea typeface="ＭＳ Ｐゴシック" pitchFamily="34" charset="-128"/>
              </a:rPr>
              <a:t>altijd bereid o</a:t>
            </a:r>
            <a:r>
              <a:rPr lang="nl-NL" baseline="0" dirty="0">
                <a:solidFill>
                  <a:srgbClr val="404040"/>
                </a:solidFill>
                <a:latin typeface="Verdana" pitchFamily="34" charset="0"/>
                <a:ea typeface="ＭＳ Ｐゴシック" pitchFamily="34" charset="-128"/>
              </a:rPr>
              <a:t>m te groeien en zich verder te ontwikkelen. Ze houden</a:t>
            </a:r>
            <a:r>
              <a:rPr lang="en-NZ" baseline="0" dirty="0">
                <a:solidFill>
                  <a:srgbClr val="404040"/>
                </a:solidFill>
                <a:latin typeface="Verdana" pitchFamily="34" charset="0"/>
                <a:ea typeface="ＭＳ Ｐゴシック" pitchFamily="34" charset="-128"/>
              </a:rPr>
              <a:t> van nieuwe uitdagingen, avonturen en projecten. Z</a:t>
            </a:r>
            <a:r>
              <a:rPr lang="nl-NL" baseline="0" dirty="0">
                <a:solidFill>
                  <a:srgbClr val="404040"/>
                </a:solidFill>
                <a:latin typeface="Verdana" pitchFamily="34" charset="0"/>
                <a:ea typeface="ＭＳ Ｐゴシック" pitchFamily="34" charset="-128"/>
              </a:rPr>
              <a:t>e zijn zeer</a:t>
            </a:r>
            <a:r>
              <a:rPr lang="en-NZ" baseline="0" dirty="0">
                <a:solidFill>
                  <a:srgbClr val="404040"/>
                </a:solidFill>
                <a:latin typeface="Verdana" pitchFamily="34" charset="0"/>
                <a:ea typeface="ＭＳ Ｐゴシック" pitchFamily="34" charset="-128"/>
              </a:rPr>
              <a:t> loyaal en niet bang om iets nieuws te proberen</a:t>
            </a:r>
            <a:r>
              <a:rPr lang="nl-NL" baseline="0" dirty="0">
                <a:solidFill>
                  <a:srgbClr val="404040"/>
                </a:solidFill>
                <a:latin typeface="Verdana" pitchFamily="34" charset="0"/>
                <a:ea typeface="ＭＳ Ｐゴシック" pitchFamily="34" charset="-128"/>
              </a:rPr>
              <a:t>, </a:t>
            </a:r>
            <a:r>
              <a:rPr lang="en-NZ" baseline="0" dirty="0">
                <a:solidFill>
                  <a:srgbClr val="404040"/>
                </a:solidFill>
                <a:latin typeface="Verdana" pitchFamily="34" charset="0"/>
                <a:ea typeface="ＭＳ Ｐゴシック" pitchFamily="34" charset="-128"/>
              </a:rPr>
              <a:t> zolang</a:t>
            </a:r>
            <a:r>
              <a:rPr lang="nl-NL" baseline="0" dirty="0">
                <a:solidFill>
                  <a:srgbClr val="404040"/>
                </a:solidFill>
                <a:latin typeface="Verdana" pitchFamily="34" charset="0"/>
                <a:ea typeface="ＭＳ Ｐゴシック" pitchFamily="34" charset="-128"/>
              </a:rPr>
              <a:t> </a:t>
            </a:r>
            <a:r>
              <a:rPr lang="en-NZ" baseline="0" dirty="0">
                <a:solidFill>
                  <a:srgbClr val="404040"/>
                </a:solidFill>
                <a:latin typeface="Verdana" pitchFamily="34" charset="0"/>
                <a:ea typeface="ＭＳ Ｐゴシック" pitchFamily="34" charset="-128"/>
              </a:rPr>
              <a:t>het niet tegen hun principes</a:t>
            </a:r>
            <a:r>
              <a:rPr lang="nl-NL" baseline="0" dirty="0">
                <a:solidFill>
                  <a:srgbClr val="404040"/>
                </a:solidFill>
                <a:latin typeface="Verdana" pitchFamily="34" charset="0"/>
                <a:ea typeface="ＭＳ Ｐゴシック" pitchFamily="34" charset="-128"/>
              </a:rPr>
              <a:t> in </a:t>
            </a:r>
            <a:r>
              <a:rPr lang="en-NZ" baseline="0" dirty="0">
                <a:solidFill>
                  <a:srgbClr val="404040"/>
                </a:solidFill>
                <a:latin typeface="Verdana" pitchFamily="34" charset="0"/>
                <a:ea typeface="ＭＳ Ｐゴシック" pitchFamily="34" charset="-128"/>
              </a:rPr>
              <a:t>gaat.</a:t>
            </a:r>
            <a:endParaRPr lang="en-NZ" dirty="0">
              <a:solidFill>
                <a:srgbClr val="404040"/>
              </a:solidFill>
              <a:latin typeface="Verdana" pitchFamily="34" charset="0"/>
              <a:ea typeface="ＭＳ Ｐゴシック" pitchFamily="34" charset="-128"/>
            </a:endParaRPr>
          </a:p>
          <a:p>
            <a:pPr algn="just" eaLnBrk="1" hangingPunct="1">
              <a:lnSpc>
                <a:spcPct val="120000"/>
              </a:lnSpc>
            </a:pPr>
            <a:endParaRPr lang="en-US" dirty="0">
              <a:latin typeface="Arial" pitchFamily="34" charset="0"/>
              <a:ea typeface="ＭＳ Ｐゴシック" pitchFamily="34" charset="-128"/>
            </a:endParaRPr>
          </a:p>
        </p:txBody>
      </p:sp>
    </p:spTree>
    <p:extLst>
      <p:ext uri="{BB962C8B-B14F-4D97-AF65-F5344CB8AC3E}">
        <p14:creationId xmlns:p14="http://schemas.microsoft.com/office/powerpoint/2010/main" val="1137150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7"/>
          <p:cNvSpPr>
            <a:spLocks noGrp="1" noChangeArrowheads="1"/>
          </p:cNvSpPr>
          <p:nvPr>
            <p:ph type="sldNum" sz="quarter" idx="5"/>
          </p:nvPr>
        </p:nvSpPr>
        <p:spPr>
          <a:noFill/>
          <a:ln>
            <a:miter lim="800000"/>
            <a:headEnd/>
            <a:tailEnd/>
          </a:ln>
        </p:spPr>
        <p:txBody>
          <a:bodyPr/>
          <a:lstStyle/>
          <a:p>
            <a:fld id="{28B2D12C-BE13-4AD1-B498-9054EADC65FA}" type="slidenum">
              <a:rPr lang="en-US"/>
              <a:pPr/>
              <a:t>7</a:t>
            </a:fld>
            <a:endParaRPr lang="en-US"/>
          </a:p>
        </p:txBody>
      </p:sp>
      <p:sp>
        <p:nvSpPr>
          <p:cNvPr id="1546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3315" name="Rectangle 3"/>
          <p:cNvSpPr>
            <a:spLocks noGrp="1" noChangeArrowheads="1"/>
          </p:cNvSpPr>
          <p:nvPr>
            <p:ph type="body" idx="1"/>
            <p:custDataLst>
              <p:tags r:id="rId1"/>
            </p:custDataLst>
          </p:nvPr>
        </p:nvSpPr>
        <p:spPr>
          <a:noFill/>
        </p:spPr>
        <p:txBody>
          <a:bodyPr/>
          <a:lstStyle/>
          <a:p>
            <a:pPr eaLnBrk="1" hangingPunct="1">
              <a:lnSpc>
                <a:spcPct val="120000"/>
              </a:lnSpc>
            </a:pPr>
            <a:r>
              <a:rPr lang="en-NZ" dirty="0">
                <a:solidFill>
                  <a:srgbClr val="404040"/>
                </a:solidFill>
                <a:latin typeface="Verdana" pitchFamily="34" charset="0"/>
                <a:ea typeface="ＭＳ Ｐゴシック" pitchFamily="34" charset="-128"/>
              </a:rPr>
              <a:t>Olijf</a:t>
            </a:r>
            <a:r>
              <a:rPr lang="en-NZ" baseline="0" dirty="0">
                <a:solidFill>
                  <a:srgbClr val="404040"/>
                </a:solidFill>
                <a:latin typeface="Verdana" pitchFamily="34" charset="0"/>
                <a:ea typeface="ＭＳ Ｐゴシック" pitchFamily="34" charset="-128"/>
              </a:rPr>
              <a:t>groen kan worden gebruikt als een camouflagekleur, zoals in het leger of als een safarikleur. </a:t>
            </a:r>
          </a:p>
          <a:p>
            <a:pPr eaLnBrk="1" hangingPunct="1">
              <a:lnSpc>
                <a:spcPct val="120000"/>
              </a:lnSpc>
            </a:pPr>
            <a:r>
              <a:rPr lang="en-NZ" baseline="0" dirty="0">
                <a:solidFill>
                  <a:srgbClr val="404040"/>
                </a:solidFill>
                <a:latin typeface="Verdana" pitchFamily="34" charset="0"/>
                <a:ea typeface="ＭＳ Ｐゴシック" pitchFamily="34" charset="-128"/>
              </a:rPr>
              <a:t>Limegroen wordt vaak gebruikt om frisheid, gezondheid aan te duiden en om nieuwe</a:t>
            </a:r>
            <a:r>
              <a:rPr lang="nl-NL" baseline="0" dirty="0">
                <a:solidFill>
                  <a:srgbClr val="404040"/>
                </a:solidFill>
                <a:latin typeface="Verdana" pitchFamily="34" charset="0"/>
                <a:ea typeface="ＭＳ Ｐゴシック" pitchFamily="34" charset="-128"/>
              </a:rPr>
              <a:t>, </a:t>
            </a:r>
            <a:r>
              <a:rPr lang="en-NZ" baseline="0" dirty="0">
                <a:solidFill>
                  <a:srgbClr val="404040"/>
                </a:solidFill>
                <a:latin typeface="Verdana" pitchFamily="34" charset="0"/>
                <a:ea typeface="ＭＳ Ｐゴシック" pitchFamily="34" charset="-128"/>
              </a:rPr>
              <a:t>frisse idee</a:t>
            </a:r>
            <a:r>
              <a:rPr lang="nl-NL" baseline="0" dirty="0" err="1">
                <a:solidFill>
                  <a:srgbClr val="404040"/>
                </a:solidFill>
                <a:latin typeface="Verdana" pitchFamily="34" charset="0"/>
                <a:ea typeface="ＭＳ Ｐゴシック" pitchFamily="34" charset="-128"/>
              </a:rPr>
              <a:t>ën</a:t>
            </a:r>
            <a:r>
              <a:rPr lang="nl-NL" baseline="0" dirty="0">
                <a:solidFill>
                  <a:srgbClr val="404040"/>
                </a:solidFill>
                <a:latin typeface="Verdana" pitchFamily="34" charset="0"/>
                <a:ea typeface="ＭＳ Ｐゴシック" pitchFamily="34" charset="-128"/>
              </a:rPr>
              <a:t> </a:t>
            </a:r>
            <a:r>
              <a:rPr lang="en-NZ" baseline="0" dirty="0">
                <a:solidFill>
                  <a:srgbClr val="404040"/>
                </a:solidFill>
                <a:latin typeface="Verdana" pitchFamily="34" charset="0"/>
                <a:ea typeface="ＭＳ Ｐゴシック" pitchFamily="34" charset="-128"/>
              </a:rPr>
              <a:t>te promoten.</a:t>
            </a:r>
            <a:endParaRPr lang="en-NZ" dirty="0">
              <a:solidFill>
                <a:srgbClr val="404040"/>
              </a:solidFill>
              <a:latin typeface="Verdana" pitchFamily="34" charset="0"/>
              <a:ea typeface="ＭＳ Ｐゴシック" pitchFamily="34" charset="-128"/>
            </a:endParaRPr>
          </a:p>
          <a:p>
            <a:pPr algn="just" eaLnBrk="1" hangingPunct="1">
              <a:lnSpc>
                <a:spcPct val="120000"/>
              </a:lnSpc>
            </a:pPr>
            <a:endParaRPr lang="en-US" dirty="0">
              <a:latin typeface="Arial" pitchFamily="34" charset="0"/>
              <a:ea typeface="ＭＳ Ｐゴシック" pitchFamily="34" charset="-128"/>
            </a:endParaRPr>
          </a:p>
        </p:txBody>
      </p:sp>
    </p:spTree>
    <p:extLst>
      <p:ext uri="{BB962C8B-B14F-4D97-AF65-F5344CB8AC3E}">
        <p14:creationId xmlns:p14="http://schemas.microsoft.com/office/powerpoint/2010/main" val="1634033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a:bodyPr>
          <a:lstStyle/>
          <a:p>
            <a:r>
              <a:rPr lang="en-US" dirty="0" err="1"/>
              <a:t>Een</a:t>
            </a:r>
            <a:r>
              <a:rPr lang="en-US" dirty="0"/>
              <a:t> </a:t>
            </a:r>
            <a:r>
              <a:rPr lang="en-US" dirty="0" err="1"/>
              <a:t>jonge</a:t>
            </a:r>
            <a:r>
              <a:rPr lang="en-US" dirty="0"/>
              <a:t> </a:t>
            </a:r>
            <a:r>
              <a:rPr lang="en-US" dirty="0" err="1"/>
              <a:t>vrouw</a:t>
            </a:r>
            <a:r>
              <a:rPr lang="en-US" dirty="0"/>
              <a:t> die aan de </a:t>
            </a:r>
            <a:r>
              <a:rPr lang="en-US" dirty="0" err="1"/>
              <a:t>kant</a:t>
            </a:r>
            <a:r>
              <a:rPr lang="en-US" dirty="0"/>
              <a:t> van de</a:t>
            </a:r>
            <a:r>
              <a:rPr lang="en-US" baseline="0" dirty="0"/>
              <a:t> </a:t>
            </a:r>
            <a:r>
              <a:rPr lang="en-US" baseline="0" dirty="0" err="1"/>
              <a:t>weg</a:t>
            </a:r>
            <a:r>
              <a:rPr lang="en-US" baseline="0" dirty="0"/>
              <a:t> </a:t>
            </a:r>
            <a:r>
              <a:rPr lang="en-US" baseline="0" dirty="0" err="1"/>
              <a:t>staat</a:t>
            </a:r>
            <a:r>
              <a:rPr lang="nl-NL" baseline="0" dirty="0"/>
              <a:t>,</a:t>
            </a:r>
            <a:r>
              <a:rPr lang="en-US" baseline="0" dirty="0"/>
              <a:t> met </a:t>
            </a:r>
            <a:r>
              <a:rPr lang="en-US" baseline="0" dirty="0" err="1"/>
              <a:t>een</a:t>
            </a:r>
            <a:r>
              <a:rPr lang="en-US" baseline="0" dirty="0"/>
              <a:t> </a:t>
            </a:r>
            <a:r>
              <a:rPr lang="en-US" baseline="0" dirty="0" err="1"/>
              <a:t>voet</a:t>
            </a:r>
            <a:r>
              <a:rPr lang="en-US" baseline="0" dirty="0"/>
              <a:t> op de </a:t>
            </a:r>
            <a:r>
              <a:rPr lang="en-US" baseline="0" dirty="0" err="1"/>
              <a:t>weg</a:t>
            </a:r>
            <a:r>
              <a:rPr lang="en-US" baseline="0" dirty="0"/>
              <a:t> en de </a:t>
            </a:r>
            <a:r>
              <a:rPr lang="en-US" baseline="0" dirty="0" err="1"/>
              <a:t>andere</a:t>
            </a:r>
            <a:r>
              <a:rPr lang="en-US" baseline="0" dirty="0"/>
              <a:t> op het gras. Ze </a:t>
            </a:r>
            <a:r>
              <a:rPr lang="en-US" baseline="0" dirty="0" err="1"/>
              <a:t>draagt</a:t>
            </a:r>
            <a:r>
              <a:rPr lang="en-US" baseline="0" dirty="0"/>
              <a:t> </a:t>
            </a:r>
            <a:r>
              <a:rPr lang="en-US" baseline="0" dirty="0" err="1"/>
              <a:t>een</a:t>
            </a:r>
            <a:r>
              <a:rPr lang="en-US" baseline="0" dirty="0"/>
              <a:t> </a:t>
            </a:r>
            <a:r>
              <a:rPr lang="en-US" baseline="0" dirty="0" err="1"/>
              <a:t>pakje</a:t>
            </a:r>
            <a:r>
              <a:rPr lang="en-US" baseline="0" dirty="0"/>
              <a:t> met pet en </a:t>
            </a:r>
            <a:r>
              <a:rPr lang="en-US" baseline="0" dirty="0" err="1"/>
              <a:t>houdt</a:t>
            </a:r>
            <a:r>
              <a:rPr lang="en-US" baseline="0" dirty="0"/>
              <a:t> </a:t>
            </a:r>
            <a:r>
              <a:rPr lang="en-US" baseline="0" dirty="0" err="1"/>
              <a:t>een</a:t>
            </a:r>
            <a:r>
              <a:rPr lang="en-US" baseline="0" dirty="0"/>
              <a:t> </a:t>
            </a:r>
            <a:r>
              <a:rPr lang="en-US" baseline="0" dirty="0" err="1"/>
              <a:t>ei</a:t>
            </a:r>
            <a:r>
              <a:rPr lang="en-US" baseline="0" dirty="0"/>
              <a:t> in </a:t>
            </a:r>
            <a:r>
              <a:rPr lang="en-US" baseline="0" dirty="0" err="1"/>
              <a:t>een</a:t>
            </a:r>
            <a:r>
              <a:rPr lang="en-US" baseline="0" dirty="0"/>
              <a:t> hand en </a:t>
            </a:r>
            <a:r>
              <a:rPr lang="en-US" baseline="0" dirty="0" err="1"/>
              <a:t>een</a:t>
            </a:r>
            <a:r>
              <a:rPr lang="en-US" baseline="0" dirty="0"/>
              <a:t> </a:t>
            </a:r>
            <a:r>
              <a:rPr lang="en-US" baseline="0" dirty="0" err="1"/>
              <a:t>vredesduif</a:t>
            </a:r>
            <a:r>
              <a:rPr lang="en-US" baseline="0" dirty="0"/>
              <a:t> in de </a:t>
            </a:r>
            <a:r>
              <a:rPr lang="en-US" baseline="0" dirty="0" err="1"/>
              <a:t>andere</a:t>
            </a:r>
            <a:r>
              <a:rPr lang="en-US" baseline="0" dirty="0"/>
              <a:t> </a:t>
            </a:r>
            <a:r>
              <a:rPr lang="en-US" baseline="0" dirty="0" err="1"/>
              <a:t>een</a:t>
            </a:r>
            <a:r>
              <a:rPr lang="en-US" baseline="0" dirty="0"/>
              <a:t> </a:t>
            </a:r>
            <a:r>
              <a:rPr lang="en-US" baseline="0" dirty="0" err="1"/>
              <a:t>olijftak</a:t>
            </a:r>
            <a:r>
              <a:rPr lang="en-US" baseline="0" dirty="0"/>
              <a:t>.</a:t>
            </a:r>
            <a:endParaRPr lang="en-US" dirty="0"/>
          </a:p>
        </p:txBody>
      </p:sp>
      <p:sp>
        <p:nvSpPr>
          <p:cNvPr id="4" name="Slide Number Placeholder 3"/>
          <p:cNvSpPr>
            <a:spLocks noGrp="1"/>
          </p:cNvSpPr>
          <p:nvPr>
            <p:ph type="sldNum" sz="quarter" idx="10"/>
          </p:nvPr>
        </p:nvSpPr>
        <p:spPr/>
        <p:txBody>
          <a:bodyPr/>
          <a:lstStyle/>
          <a:p>
            <a:pPr>
              <a:defRPr/>
            </a:pPr>
            <a:fld id="{540C2F2B-69A3-463B-9A19-41DDDAFC8932}" type="slidenum">
              <a:rPr lang="en-US" smtClean="0"/>
              <a:pPr>
                <a:defRPr/>
              </a:pPr>
              <a:t>8</a:t>
            </a:fld>
            <a:endParaRPr lang="en-US"/>
          </a:p>
        </p:txBody>
      </p:sp>
    </p:spTree>
    <p:extLst>
      <p:ext uri="{BB962C8B-B14F-4D97-AF65-F5344CB8AC3E}">
        <p14:creationId xmlns:p14="http://schemas.microsoft.com/office/powerpoint/2010/main" val="1180341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BB2F1C59-5D46-42C7-9555-9D6F45118392}" type="datetimeFigureOut">
              <a:rPr lang="en-US"/>
              <a:pPr>
                <a:defRPr/>
              </a:pPr>
              <a:t>5/22/19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46580E2-4800-4A54-B1C5-132ED88ABC1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6C965D1-F10B-4298-9945-5BBC0F80C7C3}" type="datetimeFigureOut">
              <a:rPr lang="en-US"/>
              <a:pPr>
                <a:defRPr/>
              </a:pPr>
              <a:t>5/22/19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7C01A567-2C83-402D-842B-A12B7B3E708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970860-CE61-4A32-9A8A-7E2670748C9C}" type="datetimeFigureOut">
              <a:rPr lang="en-US"/>
              <a:pPr>
                <a:defRPr/>
              </a:pPr>
              <a:t>5/22/19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1ED4BDA2-D62B-49A1-A723-E0DB34B4A54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BB104F1-5111-4CAE-851D-A04C17394932}" type="datetimeFigureOut">
              <a:rPr lang="en-US"/>
              <a:pPr>
                <a:defRPr/>
              </a:pPr>
              <a:t>5/22/19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B335240-8BA9-4132-8FAF-70873B99D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48E2391-5DF7-44B9-8438-01CED43B5DB4}" type="datetimeFigureOut">
              <a:rPr lang="en-US"/>
              <a:pPr>
                <a:defRPr/>
              </a:pPr>
              <a:t>5/22/19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CBB9E39-8071-4ABC-A8F4-BE0F2C5100B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D301676-2D97-4701-A042-16C580FB096A}" type="datetimeFigureOut">
              <a:rPr lang="en-US"/>
              <a:pPr>
                <a:defRPr/>
              </a:pPr>
              <a:t>5/22/19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72D0A759-493D-48A1-89A8-2D076ED2065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370CBA9C-C8B9-430A-9322-28DC1C10E56C}" type="datetimeFigureOut">
              <a:rPr lang="en-US"/>
              <a:pPr>
                <a:defRPr/>
              </a:pPr>
              <a:t>5/22/19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FC434B8B-413A-4AF2-82BD-B119952B21D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C7C73E4A-A793-4EBC-82D4-A06C897FBD33}" type="datetimeFigureOut">
              <a:rPr lang="en-US"/>
              <a:pPr>
                <a:defRPr/>
              </a:pPr>
              <a:t>5/22/19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7DE9A98C-EE62-415D-8E54-251706EE947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3823A9-675C-431A-8818-00B07E855FB1}" type="datetimeFigureOut">
              <a:rPr lang="en-US"/>
              <a:pPr>
                <a:defRPr/>
              </a:pPr>
              <a:t>5/22/19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D514B19-92F1-44E8-B580-B59D33C6E07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760C289-92AC-4EA3-BC68-F4FA2B220CA7}" type="datetimeFigureOut">
              <a:rPr lang="en-US"/>
              <a:pPr>
                <a:defRPr/>
              </a:pPr>
              <a:t>5/22/19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E67825C-BFDD-46B2-8EA5-A38E36A7A8C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95A2A3B-0212-41C7-8227-02C80838BE30}" type="datetimeFigureOut">
              <a:rPr lang="en-US"/>
              <a:pPr>
                <a:defRPr/>
              </a:pPr>
              <a:t>5/22/19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D656043C-A37D-492D-BD66-AC6EF232838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l="-6000" r="-6000"/>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84757B4-8FF0-4975-85F7-CBAFA7009337}" type="datetimeFigureOut">
              <a:rPr lang="en-US"/>
              <a:pPr>
                <a:defRPr/>
              </a:pPr>
              <a:t>5/22/19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pic>
        <p:nvPicPr>
          <p:cNvPr id="7" name="Picture 10" descr="logo w-o - final"/>
          <p:cNvPicPr>
            <a:picLocks noChangeAspect="1" noChangeArrowheads="1"/>
          </p:cNvPicPr>
          <p:nvPr userDrawn="1">
            <p:custDataLst>
              <p:tags r:id="rId13"/>
            </p:custDataLst>
          </p:nvPr>
        </p:nvPicPr>
        <p:blipFill>
          <a:blip r:embed="rId15" cstate="print"/>
          <a:srcRect t="37668" b="30942"/>
          <a:stretch>
            <a:fillRect/>
          </a:stretch>
        </p:blipFill>
        <p:spPr bwMode="auto">
          <a:xfrm>
            <a:off x="6548365" y="6308875"/>
            <a:ext cx="2133600" cy="439738"/>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3.jpeg"/><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5" Type="http://schemas.openxmlformats.org/officeDocument/2006/relationships/image" Target="../media/image4.jpeg"/><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image" Target="../media/image5.jpeg"/><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image" Target="../media/image6.jpeg"/><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tags" Target="../tags/tag20.xml"/><Relationship Id="rId7" Type="http://schemas.openxmlformats.org/officeDocument/2006/relationships/image" Target="../media/image2.png"/><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notesSlide" Target="../notesSlides/notesSlide7.xml"/><Relationship Id="rId5" Type="http://schemas.openxmlformats.org/officeDocument/2006/relationships/slideLayout" Target="../slideLayouts/slideLayout2.xml"/><Relationship Id="rId4" Type="http://schemas.openxmlformats.org/officeDocument/2006/relationships/tags" Target="../tags/tag21.xml"/><Relationship Id="rId9"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4.xml"/><Relationship Id="rId1" Type="http://schemas.openxmlformats.org/officeDocument/2006/relationships/tags" Target="../tags/tag23.xml"/><Relationship Id="rId5" Type="http://schemas.openxmlformats.org/officeDocument/2006/relationships/image" Target="../media/image9.jpg"/><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755650" y="2492375"/>
            <a:ext cx="7772400" cy="1470025"/>
          </a:xfrm>
        </p:spPr>
        <p:txBody>
          <a:bodyPr/>
          <a:lstStyle/>
          <a:p>
            <a:pPr eaLnBrk="1" hangingPunct="1"/>
            <a:r>
              <a:rPr lang="en-US" dirty="0" err="1">
                <a:solidFill>
                  <a:srgbClr val="FFFF99"/>
                </a:solidFill>
              </a:rPr>
              <a:t>Meditatie</a:t>
            </a:r>
            <a:endParaRPr lang="en-US" dirty="0">
              <a:solidFill>
                <a:srgbClr val="FFFF99"/>
              </a:solidFill>
            </a:endParaRPr>
          </a:p>
        </p:txBody>
      </p:sp>
      <p:pic>
        <p:nvPicPr>
          <p:cNvPr id="3076" name="Picture 6" descr="meditation.jpg"/>
          <p:cNvPicPr>
            <a:picLocks noChangeAspect="1"/>
          </p:cNvPicPr>
          <p:nvPr>
            <p:custDataLst>
              <p:tags r:id="rId2"/>
            </p:custDataLst>
          </p:nvPr>
        </p:nvPicPr>
        <p:blipFill>
          <a:blip r:embed="rId6" cstate="print"/>
          <a:srcRect/>
          <a:stretch>
            <a:fillRect/>
          </a:stretch>
        </p:blipFill>
        <p:spPr bwMode="auto">
          <a:xfrm>
            <a:off x="0" y="0"/>
            <a:ext cx="2286000" cy="2857500"/>
          </a:xfrm>
          <a:prstGeom prst="rect">
            <a:avLst/>
          </a:prstGeom>
          <a:noFill/>
          <a:ln w="9525">
            <a:noFill/>
            <a:miter lim="800000"/>
            <a:headEnd/>
            <a:tailEnd/>
          </a:ln>
        </p:spPr>
      </p:pic>
      <p:pic>
        <p:nvPicPr>
          <p:cNvPr id="3077" name="Picture 7" descr="meditation.jpg"/>
          <p:cNvPicPr>
            <a:picLocks noChangeAspect="1"/>
          </p:cNvPicPr>
          <p:nvPr>
            <p:custDataLst>
              <p:tags r:id="rId3"/>
            </p:custDataLst>
          </p:nvPr>
        </p:nvPicPr>
        <p:blipFill>
          <a:blip r:embed="rId6" cstate="print"/>
          <a:srcRect/>
          <a:stretch>
            <a:fillRect/>
          </a:stretch>
        </p:blipFill>
        <p:spPr bwMode="auto">
          <a:xfrm>
            <a:off x="6858000" y="0"/>
            <a:ext cx="2286000" cy="2857500"/>
          </a:xfrm>
          <a:prstGeom prst="rect">
            <a:avLst/>
          </a:prstGeom>
          <a:noFill/>
          <a:ln w="9525">
            <a:noFill/>
            <a:miter lim="800000"/>
            <a:headEnd/>
            <a:tailEnd/>
          </a:ln>
        </p:spPr>
      </p:pic>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dirty="0" err="1">
                <a:solidFill>
                  <a:srgbClr val="FFFF99"/>
                </a:solidFill>
              </a:rPr>
              <a:t>Notities</a:t>
            </a:r>
            <a:r>
              <a:rPr lang="en-US" dirty="0">
                <a:solidFill>
                  <a:srgbClr val="FFFF99"/>
                </a:solidFill>
              </a:rPr>
              <a:t>:</a:t>
            </a:r>
          </a:p>
        </p:txBody>
      </p:sp>
      <p:sp>
        <p:nvSpPr>
          <p:cNvPr id="3" name="Content Placeholder 2"/>
          <p:cNvSpPr>
            <a:spLocks noGrp="1"/>
          </p:cNvSpPr>
          <p:nvPr>
            <p:ph idx="1"/>
          </p:nvPr>
        </p:nvSpPr>
        <p:spPr>
          <a:xfrm>
            <a:off x="457200" y="1600200"/>
            <a:ext cx="8229600" cy="2908300"/>
          </a:xfrm>
        </p:spPr>
        <p:txBody>
          <a:bodyPr/>
          <a:lstStyle/>
          <a:p>
            <a:pPr eaLnBrk="1" hangingPunct="1"/>
            <a:r>
              <a:rPr lang="en-US" dirty="0">
                <a:solidFill>
                  <a:srgbClr val="FFFFCC"/>
                </a:solidFill>
              </a:rPr>
              <a:t> Hoe </a:t>
            </a:r>
            <a:r>
              <a:rPr lang="en-US" dirty="0" err="1">
                <a:solidFill>
                  <a:srgbClr val="FFFFCC"/>
                </a:solidFill>
              </a:rPr>
              <a:t>heb</a:t>
            </a:r>
            <a:r>
              <a:rPr lang="en-US" dirty="0">
                <a:solidFill>
                  <a:srgbClr val="FFFFCC"/>
                </a:solidFill>
              </a:rPr>
              <a:t> je </a:t>
            </a:r>
            <a:r>
              <a:rPr lang="en-US" dirty="0" err="1">
                <a:solidFill>
                  <a:srgbClr val="FFFFCC"/>
                </a:solidFill>
              </a:rPr>
              <a:t>deze</a:t>
            </a:r>
            <a:r>
              <a:rPr lang="en-US" dirty="0">
                <a:solidFill>
                  <a:srgbClr val="FFFFCC"/>
                </a:solidFill>
              </a:rPr>
              <a:t> </a:t>
            </a:r>
            <a:r>
              <a:rPr lang="en-US" dirty="0" err="1">
                <a:solidFill>
                  <a:srgbClr val="FFFFCC"/>
                </a:solidFill>
              </a:rPr>
              <a:t>meditatie</a:t>
            </a:r>
            <a:r>
              <a:rPr lang="en-US" dirty="0">
                <a:solidFill>
                  <a:srgbClr val="FFFFCC"/>
                </a:solidFill>
              </a:rPr>
              <a:t> </a:t>
            </a:r>
            <a:r>
              <a:rPr lang="en-US" dirty="0" err="1">
                <a:solidFill>
                  <a:srgbClr val="FFFFCC"/>
                </a:solidFill>
              </a:rPr>
              <a:t>ervaren</a:t>
            </a:r>
            <a:r>
              <a:rPr lang="en-US" dirty="0">
                <a:solidFill>
                  <a:srgbClr val="FFFFCC"/>
                </a:solidFill>
              </a:rPr>
              <a:t>?</a:t>
            </a:r>
          </a:p>
          <a:p>
            <a:pPr eaLnBrk="1" hangingPunct="1"/>
            <a:endParaRPr lang="en-US" dirty="0">
              <a:solidFill>
                <a:srgbClr val="FFFFCC"/>
              </a:solidFill>
            </a:endParaRPr>
          </a:p>
          <a:p>
            <a:pPr eaLnBrk="1" hangingPunct="1"/>
            <a:r>
              <a:rPr lang="en-US" dirty="0" err="1">
                <a:solidFill>
                  <a:srgbClr val="FFFFCC"/>
                </a:solidFill>
              </a:rPr>
              <a:t>Waaraan</a:t>
            </a:r>
            <a:r>
              <a:rPr lang="en-US" dirty="0">
                <a:solidFill>
                  <a:srgbClr val="FFFFCC"/>
                </a:solidFill>
              </a:rPr>
              <a:t> </a:t>
            </a:r>
            <a:r>
              <a:rPr lang="en-US" dirty="0" err="1">
                <a:solidFill>
                  <a:srgbClr val="FFFFCC"/>
                </a:solidFill>
              </a:rPr>
              <a:t>relateer</a:t>
            </a:r>
            <a:r>
              <a:rPr lang="en-US" dirty="0">
                <a:solidFill>
                  <a:srgbClr val="FFFFCC"/>
                </a:solidFill>
              </a:rPr>
              <a:t> je </a:t>
            </a:r>
            <a:r>
              <a:rPr lang="en-US" dirty="0" err="1">
                <a:solidFill>
                  <a:srgbClr val="FFFFCC"/>
                </a:solidFill>
              </a:rPr>
              <a:t>deze</a:t>
            </a:r>
            <a:r>
              <a:rPr lang="en-US" dirty="0">
                <a:solidFill>
                  <a:srgbClr val="FFFFCC"/>
                </a:solidFill>
              </a:rPr>
              <a:t> </a:t>
            </a:r>
            <a:r>
              <a:rPr lang="en-US" dirty="0" err="1">
                <a:solidFill>
                  <a:srgbClr val="FFFFCC"/>
                </a:solidFill>
              </a:rPr>
              <a:t>kleur</a:t>
            </a:r>
            <a:r>
              <a:rPr lang="en-US" dirty="0">
                <a:solidFill>
                  <a:srgbClr val="FFFFCC"/>
                </a:solidFill>
              </a:rPr>
              <a:t>?</a:t>
            </a:r>
          </a:p>
        </p:txBody>
      </p:sp>
    </p:spTree>
    <p:custDataLst>
      <p:tags r:id="rId1"/>
    </p:custDataLst>
    <p:extLst>
      <p:ext uri="{BB962C8B-B14F-4D97-AF65-F5344CB8AC3E}">
        <p14:creationId xmlns:p14="http://schemas.microsoft.com/office/powerpoint/2010/main" val="2193984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2286000"/>
            <a:ext cx="7772400" cy="1143000"/>
          </a:xfrm>
        </p:spPr>
        <p:txBody>
          <a:bodyPr/>
          <a:lstStyle/>
          <a:p>
            <a:pPr eaLnBrk="1" hangingPunct="1"/>
            <a:r>
              <a:rPr lang="en-US" dirty="0">
                <a:solidFill>
                  <a:srgbClr val="FFFF99"/>
                </a:solidFill>
              </a:rPr>
              <a:t>De Kleur Lime</a:t>
            </a:r>
            <a:r>
              <a:rPr lang="nl-NL" dirty="0">
                <a:solidFill>
                  <a:srgbClr val="FFFF99"/>
                </a:solidFill>
              </a:rPr>
              <a:t>groen</a:t>
            </a:r>
            <a:endParaRPr lang="en-US" dirty="0">
              <a:solidFill>
                <a:srgbClr val="FFFF99"/>
              </a:solidFill>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3"/>
          <p:cNvSpPr>
            <a:spLocks noGrp="1" noChangeArrowheads="1"/>
          </p:cNvSpPr>
          <p:nvPr>
            <p:ph type="body" idx="1"/>
          </p:nvPr>
        </p:nvSpPr>
        <p:spPr>
          <a:xfrm>
            <a:off x="611560" y="2204864"/>
            <a:ext cx="4320480" cy="4104456"/>
          </a:xfrm>
        </p:spPr>
        <p:txBody>
          <a:bodyPr/>
          <a:lstStyle/>
          <a:p>
            <a:pPr eaLnBrk="1" hangingPunct="1">
              <a:spcAft>
                <a:spcPct val="10000"/>
              </a:spcAft>
            </a:pPr>
            <a:r>
              <a:rPr lang="en-US" sz="2800" dirty="0" err="1">
                <a:solidFill>
                  <a:srgbClr val="FFFFCC"/>
                </a:solidFill>
              </a:rPr>
              <a:t>Nieuwe</a:t>
            </a:r>
            <a:r>
              <a:rPr lang="en-US" sz="2800" dirty="0">
                <a:solidFill>
                  <a:srgbClr val="FFFFCC"/>
                </a:solidFill>
              </a:rPr>
              <a:t> </a:t>
            </a:r>
            <a:r>
              <a:rPr lang="en-US" sz="2800" dirty="0" err="1">
                <a:solidFill>
                  <a:srgbClr val="FFFFCC"/>
                </a:solidFill>
              </a:rPr>
              <a:t>ontwikkelingen</a:t>
            </a:r>
            <a:endParaRPr lang="en-US" sz="2800" dirty="0">
              <a:solidFill>
                <a:srgbClr val="FFFFCC"/>
              </a:solidFill>
            </a:endParaRPr>
          </a:p>
          <a:p>
            <a:pPr eaLnBrk="1" hangingPunct="1">
              <a:spcAft>
                <a:spcPct val="10000"/>
              </a:spcAft>
            </a:pPr>
            <a:r>
              <a:rPr lang="en-US" sz="2800" dirty="0" err="1">
                <a:solidFill>
                  <a:srgbClr val="FFFFCC"/>
                </a:solidFill>
              </a:rPr>
              <a:t>Uitbreiding</a:t>
            </a:r>
            <a:endParaRPr lang="en-US" sz="2800" dirty="0">
              <a:solidFill>
                <a:srgbClr val="FFFFCC"/>
              </a:solidFill>
            </a:endParaRPr>
          </a:p>
          <a:p>
            <a:pPr eaLnBrk="1" hangingPunct="1">
              <a:spcAft>
                <a:spcPct val="10000"/>
              </a:spcAft>
            </a:pPr>
            <a:r>
              <a:rPr lang="en-US" sz="2800" dirty="0" err="1">
                <a:solidFill>
                  <a:srgbClr val="FFFFCC"/>
                </a:solidFill>
              </a:rPr>
              <a:t>Groei</a:t>
            </a:r>
            <a:endParaRPr lang="en-US" sz="2800" dirty="0">
              <a:solidFill>
                <a:srgbClr val="FFFFCC"/>
              </a:solidFill>
            </a:endParaRPr>
          </a:p>
          <a:p>
            <a:pPr eaLnBrk="1" hangingPunct="1">
              <a:spcAft>
                <a:spcPct val="10000"/>
              </a:spcAft>
            </a:pPr>
            <a:r>
              <a:rPr lang="en-US" sz="2800" dirty="0" err="1">
                <a:solidFill>
                  <a:srgbClr val="FFFFCC"/>
                </a:solidFill>
              </a:rPr>
              <a:t>Creatie</a:t>
            </a:r>
            <a:r>
              <a:rPr lang="nl-NL" sz="2800" dirty="0" err="1">
                <a:solidFill>
                  <a:srgbClr val="FFFFCC"/>
                </a:solidFill>
              </a:rPr>
              <a:t>ve</a:t>
            </a:r>
            <a:endParaRPr lang="nl-NL" sz="2800" dirty="0">
              <a:solidFill>
                <a:srgbClr val="FFFFCC"/>
              </a:solidFill>
            </a:endParaRPr>
          </a:p>
          <a:p>
            <a:pPr marL="0" indent="0" eaLnBrk="1" hangingPunct="1">
              <a:spcAft>
                <a:spcPct val="10000"/>
              </a:spcAft>
              <a:buNone/>
            </a:pPr>
            <a:r>
              <a:rPr lang="nl-NL" sz="2800" dirty="0">
                <a:solidFill>
                  <a:srgbClr val="FFFFCC"/>
                </a:solidFill>
              </a:rPr>
              <a:t>    </a:t>
            </a:r>
            <a:r>
              <a:rPr lang="en-US" sz="2800" dirty="0" err="1">
                <a:solidFill>
                  <a:srgbClr val="FFFFCC"/>
                </a:solidFill>
              </a:rPr>
              <a:t>leiderschapskwaliteiten</a:t>
            </a:r>
            <a:endParaRPr lang="en-US" sz="2800" dirty="0">
              <a:solidFill>
                <a:srgbClr val="FFFFCC"/>
              </a:solidFill>
            </a:endParaRPr>
          </a:p>
          <a:p>
            <a:pPr eaLnBrk="1" hangingPunct="1">
              <a:spcAft>
                <a:spcPct val="10000"/>
              </a:spcAft>
            </a:pPr>
            <a:r>
              <a:rPr lang="en-US" sz="2800" dirty="0">
                <a:solidFill>
                  <a:srgbClr val="FFFFCC"/>
                </a:solidFill>
              </a:rPr>
              <a:t>Camouflage</a:t>
            </a:r>
          </a:p>
          <a:p>
            <a:pPr eaLnBrk="1" hangingPunct="1">
              <a:spcAft>
                <a:spcPct val="10000"/>
              </a:spcAft>
            </a:pPr>
            <a:r>
              <a:rPr lang="en-US" sz="2800" dirty="0" err="1">
                <a:solidFill>
                  <a:srgbClr val="FFFFCC"/>
                </a:solidFill>
              </a:rPr>
              <a:t>Gezonde</a:t>
            </a:r>
            <a:r>
              <a:rPr lang="en-US" sz="2800" dirty="0">
                <a:solidFill>
                  <a:srgbClr val="FFFFCC"/>
                </a:solidFill>
              </a:rPr>
              <a:t> </a:t>
            </a:r>
            <a:r>
              <a:rPr lang="en-US" sz="2800" dirty="0" err="1">
                <a:solidFill>
                  <a:srgbClr val="FFFFCC"/>
                </a:solidFill>
              </a:rPr>
              <a:t>voeding</a:t>
            </a:r>
            <a:endParaRPr lang="en-US" sz="2800" dirty="0">
              <a:solidFill>
                <a:srgbClr val="FFFFCC"/>
              </a:solidFill>
            </a:endParaRPr>
          </a:p>
        </p:txBody>
      </p:sp>
      <p:sp>
        <p:nvSpPr>
          <p:cNvPr id="6146" name="Rectangle 9"/>
          <p:cNvSpPr>
            <a:spLocks noChangeArrowheads="1"/>
          </p:cNvSpPr>
          <p:nvPr/>
        </p:nvSpPr>
        <p:spPr bwMode="auto">
          <a:xfrm>
            <a:off x="762000" y="762000"/>
            <a:ext cx="7772400" cy="990600"/>
          </a:xfrm>
          <a:prstGeom prst="rect">
            <a:avLst/>
          </a:prstGeom>
          <a:noFill/>
          <a:ln w="9525">
            <a:noFill/>
            <a:miter lim="800000"/>
            <a:headEnd/>
            <a:tailEnd/>
          </a:ln>
        </p:spPr>
        <p:txBody>
          <a:bodyPr/>
          <a:lstStyle/>
          <a:p>
            <a:pPr marL="342900" indent="-342900" algn="ctr" eaLnBrk="1" hangingPunct="1">
              <a:lnSpc>
                <a:spcPct val="90000"/>
              </a:lnSpc>
              <a:spcBef>
                <a:spcPct val="20000"/>
              </a:spcBef>
              <a:spcAft>
                <a:spcPct val="75000"/>
              </a:spcAft>
              <a:tabLst>
                <a:tab pos="682625" algn="l"/>
              </a:tabLst>
            </a:pPr>
            <a:r>
              <a:rPr lang="en-US" sz="3600" dirty="0">
                <a:solidFill>
                  <a:srgbClr val="FFFF99"/>
                </a:solidFill>
              </a:rPr>
              <a:t>De Kleur Lime</a:t>
            </a:r>
            <a:r>
              <a:rPr lang="nl-NL" sz="3600" dirty="0">
                <a:solidFill>
                  <a:srgbClr val="FFFF99"/>
                </a:solidFill>
              </a:rPr>
              <a:t>groen</a:t>
            </a:r>
            <a:endParaRPr lang="en-US" sz="3600" dirty="0">
              <a:solidFill>
                <a:srgbClr val="FFFF99"/>
              </a:solidFill>
            </a:endParaRPr>
          </a:p>
        </p:txBody>
      </p:sp>
      <p:pic>
        <p:nvPicPr>
          <p:cNvPr id="6148" name="Picture 16" descr="olive5"/>
          <p:cNvPicPr>
            <a:picLocks noChangeAspect="1" noChangeArrowheads="1"/>
          </p:cNvPicPr>
          <p:nvPr>
            <p:custDataLst>
              <p:tags r:id="rId2"/>
            </p:custDataLst>
          </p:nvPr>
        </p:nvPicPr>
        <p:blipFill>
          <a:blip r:embed="rId5" cstate="print"/>
          <a:srcRect/>
          <a:stretch>
            <a:fillRect/>
          </a:stretch>
        </p:blipFill>
        <p:spPr bwMode="auto">
          <a:xfrm>
            <a:off x="4716016" y="2276872"/>
            <a:ext cx="4038600" cy="3081338"/>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fade">
                                      <p:cBhvr>
                                        <p:cTn id="7" dur="2000"/>
                                        <p:tgtEl>
                                          <p:spTgt spid="614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5">
                                            <p:txEl>
                                              <p:pRg st="0" end="0"/>
                                            </p:txEl>
                                          </p:spTgt>
                                        </p:tgtEl>
                                        <p:attrNameLst>
                                          <p:attrName>style.visibility</p:attrName>
                                        </p:attrNameLst>
                                      </p:cBhvr>
                                      <p:to>
                                        <p:strVal val="visible"/>
                                      </p:to>
                                    </p:set>
                                    <p:animEffect transition="in" filter="fade">
                                      <p:cBhvr>
                                        <p:cTn id="12" dur="1000"/>
                                        <p:tgtEl>
                                          <p:spTgt spid="614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145">
                                            <p:txEl>
                                              <p:pRg st="1" end="1"/>
                                            </p:txEl>
                                          </p:spTgt>
                                        </p:tgtEl>
                                        <p:attrNameLst>
                                          <p:attrName>style.visibility</p:attrName>
                                        </p:attrNameLst>
                                      </p:cBhvr>
                                      <p:to>
                                        <p:strVal val="visible"/>
                                      </p:to>
                                    </p:set>
                                    <p:animEffect transition="in" filter="fade">
                                      <p:cBhvr>
                                        <p:cTn id="17" dur="1000"/>
                                        <p:tgtEl>
                                          <p:spTgt spid="6145">
                                            <p:txEl>
                                              <p:pRg st="1" end="1"/>
                                            </p:txEl>
                                          </p:spTgt>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6145">
                                            <p:txEl>
                                              <p:pRg st="2" end="2"/>
                                            </p:txEl>
                                          </p:spTgt>
                                        </p:tgtEl>
                                        <p:attrNameLst>
                                          <p:attrName>style.visibility</p:attrName>
                                        </p:attrNameLst>
                                      </p:cBhvr>
                                      <p:to>
                                        <p:strVal val="visible"/>
                                      </p:to>
                                    </p:set>
                                    <p:animEffect transition="in" filter="fade">
                                      <p:cBhvr>
                                        <p:cTn id="21" dur="1000"/>
                                        <p:tgtEl>
                                          <p:spTgt spid="6145">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145">
                                            <p:txEl>
                                              <p:pRg st="3" end="3"/>
                                            </p:txEl>
                                          </p:spTgt>
                                        </p:tgtEl>
                                        <p:attrNameLst>
                                          <p:attrName>style.visibility</p:attrName>
                                        </p:attrNameLst>
                                      </p:cBhvr>
                                      <p:to>
                                        <p:strVal val="visible"/>
                                      </p:to>
                                    </p:set>
                                    <p:animEffect transition="in" filter="fade">
                                      <p:cBhvr>
                                        <p:cTn id="26" dur="1000"/>
                                        <p:tgtEl>
                                          <p:spTgt spid="6145">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6145">
                                            <p:txEl>
                                              <p:pRg st="4" end="4"/>
                                            </p:txEl>
                                          </p:spTgt>
                                        </p:tgtEl>
                                        <p:attrNameLst>
                                          <p:attrName>style.visibility</p:attrName>
                                        </p:attrNameLst>
                                      </p:cBhvr>
                                      <p:to>
                                        <p:strVal val="visible"/>
                                      </p:to>
                                    </p:set>
                                    <p:animEffect transition="in" filter="fade">
                                      <p:cBhvr>
                                        <p:cTn id="31" dur="1000"/>
                                        <p:tgtEl>
                                          <p:spTgt spid="6145">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145">
                                            <p:txEl>
                                              <p:pRg st="5" end="5"/>
                                            </p:txEl>
                                          </p:spTgt>
                                        </p:tgtEl>
                                        <p:attrNameLst>
                                          <p:attrName>style.visibility</p:attrName>
                                        </p:attrNameLst>
                                      </p:cBhvr>
                                      <p:to>
                                        <p:strVal val="visible"/>
                                      </p:to>
                                    </p:set>
                                    <p:animEffect transition="in" filter="fade">
                                      <p:cBhvr>
                                        <p:cTn id="36" dur="1000"/>
                                        <p:tgtEl>
                                          <p:spTgt spid="6145">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6145">
                                            <p:txEl>
                                              <p:pRg st="6" end="6"/>
                                            </p:txEl>
                                          </p:spTgt>
                                        </p:tgtEl>
                                        <p:attrNameLst>
                                          <p:attrName>style.visibility</p:attrName>
                                        </p:attrNameLst>
                                      </p:cBhvr>
                                      <p:to>
                                        <p:strVal val="visible"/>
                                      </p:to>
                                    </p:set>
                                    <p:animEffect transition="in" filter="fade">
                                      <p:cBhvr>
                                        <p:cTn id="41" dur="1000"/>
                                        <p:tgtEl>
                                          <p:spTgt spid="614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body" idx="1"/>
          </p:nvPr>
        </p:nvSpPr>
        <p:spPr>
          <a:xfrm>
            <a:off x="5004048" y="2276872"/>
            <a:ext cx="3252936" cy="2836912"/>
          </a:xfrm>
        </p:spPr>
        <p:txBody>
          <a:bodyPr/>
          <a:lstStyle/>
          <a:p>
            <a:pPr eaLnBrk="1" hangingPunct="1">
              <a:spcAft>
                <a:spcPct val="10000"/>
              </a:spcAft>
            </a:pPr>
            <a:r>
              <a:rPr lang="en-US" sz="2800" dirty="0">
                <a:solidFill>
                  <a:srgbClr val="FFFFCC"/>
                </a:solidFill>
              </a:rPr>
              <a:t>Hoop</a:t>
            </a:r>
          </a:p>
          <a:p>
            <a:pPr eaLnBrk="1" hangingPunct="1">
              <a:spcAft>
                <a:spcPct val="10000"/>
              </a:spcAft>
            </a:pPr>
            <a:r>
              <a:rPr lang="en-US" sz="2800" dirty="0" err="1">
                <a:solidFill>
                  <a:srgbClr val="FFFFCC"/>
                </a:solidFill>
              </a:rPr>
              <a:t>Vertrouwen</a:t>
            </a:r>
            <a:endParaRPr lang="en-US" sz="2800" dirty="0">
              <a:solidFill>
                <a:srgbClr val="FFFFCC"/>
              </a:solidFill>
            </a:endParaRPr>
          </a:p>
          <a:p>
            <a:pPr eaLnBrk="1" hangingPunct="1">
              <a:spcAft>
                <a:spcPct val="10000"/>
              </a:spcAft>
            </a:pPr>
            <a:r>
              <a:rPr lang="en-US" sz="2800" dirty="0" err="1">
                <a:solidFill>
                  <a:srgbClr val="FFFFCC"/>
                </a:solidFill>
              </a:rPr>
              <a:t>Nieuwe</a:t>
            </a:r>
            <a:r>
              <a:rPr lang="en-US" sz="2800" dirty="0">
                <a:solidFill>
                  <a:srgbClr val="FFFFCC"/>
                </a:solidFill>
              </a:rPr>
              <a:t> </a:t>
            </a:r>
            <a:r>
              <a:rPr lang="en-US" sz="2800" dirty="0" err="1">
                <a:solidFill>
                  <a:srgbClr val="FFFFCC"/>
                </a:solidFill>
              </a:rPr>
              <a:t>groei</a:t>
            </a:r>
            <a:endParaRPr lang="en-US" sz="2800" dirty="0">
              <a:solidFill>
                <a:srgbClr val="FFFFCC"/>
              </a:solidFill>
            </a:endParaRPr>
          </a:p>
        </p:txBody>
      </p:sp>
      <p:sp>
        <p:nvSpPr>
          <p:cNvPr id="8194" name="Rectangle 3"/>
          <p:cNvSpPr>
            <a:spLocks noChangeArrowheads="1"/>
          </p:cNvSpPr>
          <p:nvPr/>
        </p:nvSpPr>
        <p:spPr bwMode="auto">
          <a:xfrm>
            <a:off x="755576" y="764704"/>
            <a:ext cx="7772400" cy="990600"/>
          </a:xfrm>
          <a:prstGeom prst="rect">
            <a:avLst/>
          </a:prstGeom>
          <a:noFill/>
          <a:ln w="9525">
            <a:noFill/>
            <a:miter lim="800000"/>
            <a:headEnd/>
            <a:tailEnd/>
          </a:ln>
        </p:spPr>
        <p:txBody>
          <a:bodyPr/>
          <a:lstStyle/>
          <a:p>
            <a:pPr marL="342900" indent="-342900" algn="ctr" eaLnBrk="1" hangingPunct="1">
              <a:lnSpc>
                <a:spcPct val="90000"/>
              </a:lnSpc>
              <a:spcBef>
                <a:spcPct val="20000"/>
              </a:spcBef>
              <a:spcAft>
                <a:spcPct val="75000"/>
              </a:spcAft>
              <a:tabLst>
                <a:tab pos="682625" algn="l"/>
              </a:tabLst>
            </a:pPr>
            <a:r>
              <a:rPr lang="en-US" sz="3600" dirty="0">
                <a:solidFill>
                  <a:srgbClr val="FFFF99"/>
                </a:solidFill>
              </a:rPr>
              <a:t>De Kleur Lime</a:t>
            </a:r>
            <a:r>
              <a:rPr lang="nl-NL" sz="3600" dirty="0">
                <a:solidFill>
                  <a:srgbClr val="FFFF99"/>
                </a:solidFill>
              </a:rPr>
              <a:t>groen</a:t>
            </a:r>
            <a:endParaRPr lang="en-US" sz="3600" dirty="0">
              <a:solidFill>
                <a:srgbClr val="FFFF99"/>
              </a:solidFill>
            </a:endParaRPr>
          </a:p>
        </p:txBody>
      </p:sp>
      <p:pic>
        <p:nvPicPr>
          <p:cNvPr id="8196" name="Picture 5" descr="new growth"/>
          <p:cNvPicPr>
            <a:picLocks noChangeAspect="1" noChangeArrowheads="1"/>
          </p:cNvPicPr>
          <p:nvPr>
            <p:custDataLst>
              <p:tags r:id="rId2"/>
            </p:custDataLst>
          </p:nvPr>
        </p:nvPicPr>
        <p:blipFill>
          <a:blip r:embed="rId5" cstate="print"/>
          <a:srcRect/>
          <a:stretch>
            <a:fillRect/>
          </a:stretch>
        </p:blipFill>
        <p:spPr bwMode="auto">
          <a:xfrm>
            <a:off x="611560" y="2420888"/>
            <a:ext cx="3581400" cy="2373312"/>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3">
                                            <p:txEl>
                                              <p:pRg st="0" end="0"/>
                                            </p:txEl>
                                          </p:spTgt>
                                        </p:tgtEl>
                                        <p:attrNameLst>
                                          <p:attrName>style.visibility</p:attrName>
                                        </p:attrNameLst>
                                      </p:cBhvr>
                                      <p:to>
                                        <p:strVal val="visible"/>
                                      </p:to>
                                    </p:set>
                                    <p:animEffect transition="in" filter="fade">
                                      <p:cBhvr>
                                        <p:cTn id="7" dur="1000"/>
                                        <p:tgtEl>
                                          <p:spTgt spid="819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3">
                                            <p:txEl>
                                              <p:pRg st="1" end="1"/>
                                            </p:txEl>
                                          </p:spTgt>
                                        </p:tgtEl>
                                        <p:attrNameLst>
                                          <p:attrName>style.visibility</p:attrName>
                                        </p:attrNameLst>
                                      </p:cBhvr>
                                      <p:to>
                                        <p:strVal val="visible"/>
                                      </p:to>
                                    </p:set>
                                    <p:animEffect transition="in" filter="fade">
                                      <p:cBhvr>
                                        <p:cTn id="12" dur="1000"/>
                                        <p:tgtEl>
                                          <p:spTgt spid="819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196"/>
                                        </p:tgtEl>
                                        <p:attrNameLst>
                                          <p:attrName>style.visibility</p:attrName>
                                        </p:attrNameLst>
                                      </p:cBhvr>
                                      <p:to>
                                        <p:strVal val="visible"/>
                                      </p:to>
                                    </p:set>
                                    <p:animEffect transition="in" filter="fade">
                                      <p:cBhvr>
                                        <p:cTn id="17" dur="2000"/>
                                        <p:tgtEl>
                                          <p:spTgt spid="819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3">
                                            <p:txEl>
                                              <p:pRg st="2" end="2"/>
                                            </p:txEl>
                                          </p:spTgt>
                                        </p:tgtEl>
                                        <p:attrNameLst>
                                          <p:attrName>style.visibility</p:attrName>
                                        </p:attrNameLst>
                                      </p:cBhvr>
                                      <p:to>
                                        <p:strVal val="visible"/>
                                      </p:to>
                                    </p:set>
                                    <p:animEffect transition="in" filter="fade">
                                      <p:cBhvr>
                                        <p:cTn id="22" dur="1000"/>
                                        <p:tgtEl>
                                          <p:spTgt spid="819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body" idx="1"/>
          </p:nvPr>
        </p:nvSpPr>
        <p:spPr>
          <a:xfrm>
            <a:off x="467544" y="2060848"/>
            <a:ext cx="4896544" cy="3989040"/>
          </a:xfrm>
        </p:spPr>
        <p:txBody>
          <a:bodyPr/>
          <a:lstStyle/>
          <a:p>
            <a:pPr eaLnBrk="1" hangingPunct="1">
              <a:spcAft>
                <a:spcPct val="10000"/>
              </a:spcAft>
            </a:pPr>
            <a:r>
              <a:rPr lang="en-US" sz="2400" dirty="0" err="1">
                <a:solidFill>
                  <a:srgbClr val="FFFFCC"/>
                </a:solidFill>
              </a:rPr>
              <a:t>Creatief</a:t>
            </a:r>
            <a:r>
              <a:rPr lang="en-US" sz="2400" dirty="0">
                <a:solidFill>
                  <a:srgbClr val="FFFFCC"/>
                </a:solidFill>
              </a:rPr>
              <a:t> en </a:t>
            </a:r>
            <a:r>
              <a:rPr lang="en-US" sz="2400" dirty="0" err="1">
                <a:solidFill>
                  <a:srgbClr val="FFFFCC"/>
                </a:solidFill>
              </a:rPr>
              <a:t>intu</a:t>
            </a:r>
            <a:r>
              <a:rPr lang="nl-NL" sz="2400" dirty="0" err="1">
                <a:solidFill>
                  <a:srgbClr val="FFFFCC"/>
                </a:solidFill>
              </a:rPr>
              <a:t>ïtief</a:t>
            </a:r>
            <a:endParaRPr lang="en-US" sz="2400" dirty="0">
              <a:solidFill>
                <a:srgbClr val="FFFFCC"/>
              </a:solidFill>
            </a:endParaRPr>
          </a:p>
          <a:p>
            <a:pPr eaLnBrk="1" hangingPunct="1">
              <a:spcAft>
                <a:spcPct val="10000"/>
              </a:spcAft>
            </a:pPr>
            <a:r>
              <a:rPr lang="en-US" sz="2400" dirty="0" err="1">
                <a:solidFill>
                  <a:srgbClr val="FFFFCC"/>
                </a:solidFill>
              </a:rPr>
              <a:t>Innerlijke</a:t>
            </a:r>
            <a:r>
              <a:rPr lang="en-US" sz="2400" dirty="0">
                <a:solidFill>
                  <a:srgbClr val="FFFFCC"/>
                </a:solidFill>
              </a:rPr>
              <a:t> </a:t>
            </a:r>
            <a:r>
              <a:rPr lang="en-US" sz="2400" dirty="0" err="1">
                <a:solidFill>
                  <a:srgbClr val="FFFFCC"/>
                </a:solidFill>
              </a:rPr>
              <a:t>waarheid</a:t>
            </a:r>
            <a:r>
              <a:rPr lang="en-US" sz="2400" dirty="0">
                <a:solidFill>
                  <a:srgbClr val="FFFFCC"/>
                </a:solidFill>
              </a:rPr>
              <a:t> en </a:t>
            </a:r>
            <a:r>
              <a:rPr lang="en-US" sz="2400" dirty="0" err="1">
                <a:solidFill>
                  <a:srgbClr val="FFFFCC"/>
                </a:solidFill>
              </a:rPr>
              <a:t>wijsheid</a:t>
            </a:r>
            <a:endParaRPr lang="en-US" sz="2400" dirty="0">
              <a:solidFill>
                <a:srgbClr val="FFFFCC"/>
              </a:solidFill>
            </a:endParaRPr>
          </a:p>
          <a:p>
            <a:pPr eaLnBrk="1" hangingPunct="1">
              <a:spcAft>
                <a:spcPct val="10000"/>
              </a:spcAft>
            </a:pPr>
            <a:r>
              <a:rPr lang="en-US" sz="2400" dirty="0" err="1">
                <a:solidFill>
                  <a:srgbClr val="FFFFCC"/>
                </a:solidFill>
              </a:rPr>
              <a:t>Medelevend</a:t>
            </a:r>
            <a:endParaRPr lang="en-US" sz="2400" dirty="0">
              <a:solidFill>
                <a:srgbClr val="FFFFCC"/>
              </a:solidFill>
            </a:endParaRPr>
          </a:p>
          <a:p>
            <a:pPr eaLnBrk="1" hangingPunct="1">
              <a:spcAft>
                <a:spcPct val="10000"/>
              </a:spcAft>
            </a:pPr>
            <a:r>
              <a:rPr lang="en-US" sz="2400" dirty="0" err="1">
                <a:solidFill>
                  <a:srgbClr val="FFFFCC"/>
                </a:solidFill>
              </a:rPr>
              <a:t>Bescheiden</a:t>
            </a:r>
            <a:endParaRPr lang="en-US" sz="2400" dirty="0">
              <a:solidFill>
                <a:srgbClr val="FFFFCC"/>
              </a:solidFill>
            </a:endParaRPr>
          </a:p>
          <a:p>
            <a:pPr eaLnBrk="1" hangingPunct="1">
              <a:spcAft>
                <a:spcPct val="10000"/>
              </a:spcAft>
            </a:pPr>
            <a:r>
              <a:rPr lang="en-US" sz="2400" dirty="0" err="1">
                <a:solidFill>
                  <a:srgbClr val="FFFFCC"/>
                </a:solidFill>
              </a:rPr>
              <a:t>Leren</a:t>
            </a:r>
            <a:r>
              <a:rPr lang="en-US" sz="2400" dirty="0">
                <a:solidFill>
                  <a:srgbClr val="FFFFCC"/>
                </a:solidFill>
              </a:rPr>
              <a:t> van </a:t>
            </a:r>
            <a:r>
              <a:rPr lang="en-US" sz="2400" dirty="0" err="1">
                <a:solidFill>
                  <a:srgbClr val="FFFFCC"/>
                </a:solidFill>
              </a:rPr>
              <a:t>ervaringen</a:t>
            </a:r>
            <a:endParaRPr lang="en-US" sz="2400" dirty="0">
              <a:solidFill>
                <a:srgbClr val="FFFFCC"/>
              </a:solidFill>
            </a:endParaRPr>
          </a:p>
          <a:p>
            <a:pPr eaLnBrk="1" hangingPunct="1">
              <a:spcAft>
                <a:spcPct val="10000"/>
              </a:spcAft>
            </a:pPr>
            <a:r>
              <a:rPr lang="en-US" sz="2400" dirty="0" err="1">
                <a:solidFill>
                  <a:srgbClr val="FFFFCC"/>
                </a:solidFill>
              </a:rPr>
              <a:t>Krachtig</a:t>
            </a:r>
            <a:r>
              <a:rPr lang="en-US" sz="2400" dirty="0">
                <a:solidFill>
                  <a:srgbClr val="FFFFCC"/>
                </a:solidFill>
              </a:rPr>
              <a:t> en </a:t>
            </a:r>
            <a:r>
              <a:rPr lang="en-US" sz="2400" dirty="0" err="1">
                <a:solidFill>
                  <a:srgbClr val="FFFFCC"/>
                </a:solidFill>
              </a:rPr>
              <a:t>moedig</a:t>
            </a:r>
            <a:endParaRPr lang="en-US" sz="2400" dirty="0">
              <a:solidFill>
                <a:srgbClr val="FFFFCC"/>
              </a:solidFill>
            </a:endParaRPr>
          </a:p>
          <a:p>
            <a:pPr eaLnBrk="1" hangingPunct="1">
              <a:spcAft>
                <a:spcPct val="10000"/>
              </a:spcAft>
            </a:pPr>
            <a:r>
              <a:rPr lang="en-US" sz="2400" dirty="0" err="1">
                <a:solidFill>
                  <a:srgbClr val="FFFFCC"/>
                </a:solidFill>
              </a:rPr>
              <a:t>Houdt</a:t>
            </a:r>
            <a:r>
              <a:rPr lang="en-US" sz="2400" dirty="0">
                <a:solidFill>
                  <a:srgbClr val="FFFFCC"/>
                </a:solidFill>
              </a:rPr>
              <a:t> van </a:t>
            </a:r>
            <a:r>
              <a:rPr lang="en-US" sz="2400" dirty="0" err="1">
                <a:solidFill>
                  <a:srgbClr val="FFFFCC"/>
                </a:solidFill>
              </a:rPr>
              <a:t>nieuwe</a:t>
            </a:r>
            <a:r>
              <a:rPr lang="en-US" sz="2400" dirty="0">
                <a:solidFill>
                  <a:srgbClr val="FFFFCC"/>
                </a:solidFill>
              </a:rPr>
              <a:t> </a:t>
            </a:r>
            <a:r>
              <a:rPr lang="en-US" sz="2400" dirty="0" err="1">
                <a:solidFill>
                  <a:srgbClr val="FFFFCC"/>
                </a:solidFill>
              </a:rPr>
              <a:t>uitdagingen</a:t>
            </a:r>
            <a:r>
              <a:rPr lang="en-US" sz="2400" dirty="0">
                <a:solidFill>
                  <a:srgbClr val="FFFFCC"/>
                </a:solidFill>
              </a:rPr>
              <a:t>, </a:t>
            </a:r>
            <a:r>
              <a:rPr lang="en-US" sz="2400" dirty="0" err="1">
                <a:solidFill>
                  <a:srgbClr val="FFFFCC"/>
                </a:solidFill>
              </a:rPr>
              <a:t>avonturen</a:t>
            </a:r>
            <a:r>
              <a:rPr lang="en-US" sz="2400" dirty="0">
                <a:solidFill>
                  <a:srgbClr val="FFFFCC"/>
                </a:solidFill>
              </a:rPr>
              <a:t> en </a:t>
            </a:r>
            <a:r>
              <a:rPr lang="en-US" sz="2400" dirty="0" err="1">
                <a:solidFill>
                  <a:srgbClr val="FFFFCC"/>
                </a:solidFill>
              </a:rPr>
              <a:t>projecten</a:t>
            </a:r>
            <a:endParaRPr lang="en-US" sz="2400" dirty="0">
              <a:solidFill>
                <a:srgbClr val="FFFFCC"/>
              </a:solidFill>
            </a:endParaRPr>
          </a:p>
        </p:txBody>
      </p:sp>
      <p:sp>
        <p:nvSpPr>
          <p:cNvPr id="10242" name="Rectangle 3"/>
          <p:cNvSpPr>
            <a:spLocks noChangeArrowheads="1"/>
          </p:cNvSpPr>
          <p:nvPr/>
        </p:nvSpPr>
        <p:spPr bwMode="auto">
          <a:xfrm>
            <a:off x="762000" y="762000"/>
            <a:ext cx="7772400" cy="990600"/>
          </a:xfrm>
          <a:prstGeom prst="rect">
            <a:avLst/>
          </a:prstGeom>
          <a:noFill/>
          <a:ln w="9525">
            <a:noFill/>
            <a:miter lim="800000"/>
            <a:headEnd/>
            <a:tailEnd/>
          </a:ln>
        </p:spPr>
        <p:txBody>
          <a:bodyPr/>
          <a:lstStyle/>
          <a:p>
            <a:pPr marL="342900" indent="-342900" algn="ctr" eaLnBrk="1" hangingPunct="1">
              <a:lnSpc>
                <a:spcPct val="90000"/>
              </a:lnSpc>
              <a:spcBef>
                <a:spcPct val="20000"/>
              </a:spcBef>
              <a:spcAft>
                <a:spcPct val="75000"/>
              </a:spcAft>
              <a:tabLst>
                <a:tab pos="682625" algn="l"/>
              </a:tabLst>
            </a:pPr>
            <a:r>
              <a:rPr lang="en-US" sz="3600" dirty="0">
                <a:solidFill>
                  <a:srgbClr val="FFFF99"/>
                </a:solidFill>
              </a:rPr>
              <a:t> Lime</a:t>
            </a:r>
            <a:r>
              <a:rPr lang="nl-NL" sz="3600" dirty="0">
                <a:solidFill>
                  <a:srgbClr val="FFFF99"/>
                </a:solidFill>
              </a:rPr>
              <a:t>groen </a:t>
            </a:r>
            <a:r>
              <a:rPr lang="en-US" sz="3600" dirty="0" err="1">
                <a:solidFill>
                  <a:srgbClr val="FFFF99"/>
                </a:solidFill>
              </a:rPr>
              <a:t>persoonlijkheid</a:t>
            </a:r>
            <a:endParaRPr lang="en-US" sz="3600" dirty="0">
              <a:solidFill>
                <a:srgbClr val="FFFF99"/>
              </a:solidFill>
            </a:endParaRPr>
          </a:p>
        </p:txBody>
      </p:sp>
      <p:pic>
        <p:nvPicPr>
          <p:cNvPr id="10244" name="Picture 6" descr="olive worker bought"/>
          <p:cNvPicPr>
            <a:picLocks noChangeAspect="1" noChangeArrowheads="1"/>
          </p:cNvPicPr>
          <p:nvPr>
            <p:custDataLst>
              <p:tags r:id="rId2"/>
            </p:custDataLst>
          </p:nvPr>
        </p:nvPicPr>
        <p:blipFill>
          <a:blip r:embed="rId5" cstate="print"/>
          <a:srcRect/>
          <a:stretch>
            <a:fillRect/>
          </a:stretch>
        </p:blipFill>
        <p:spPr bwMode="auto">
          <a:xfrm>
            <a:off x="5292080" y="1988840"/>
            <a:ext cx="3179763" cy="4179888"/>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1">
                                            <p:txEl>
                                              <p:pRg st="0" end="0"/>
                                            </p:txEl>
                                          </p:spTgt>
                                        </p:tgtEl>
                                        <p:attrNameLst>
                                          <p:attrName>style.visibility</p:attrName>
                                        </p:attrNameLst>
                                      </p:cBhvr>
                                      <p:to>
                                        <p:strVal val="visible"/>
                                      </p:to>
                                    </p:set>
                                    <p:animEffect transition="in" filter="fade">
                                      <p:cBhvr>
                                        <p:cTn id="7" dur="1000"/>
                                        <p:tgtEl>
                                          <p:spTgt spid="10241">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0244"/>
                                        </p:tgtEl>
                                        <p:attrNameLst>
                                          <p:attrName>style.visibility</p:attrName>
                                        </p:attrNameLst>
                                      </p:cBhvr>
                                      <p:to>
                                        <p:strVal val="visible"/>
                                      </p:to>
                                    </p:set>
                                    <p:animEffect transition="in" filter="fade">
                                      <p:cBhvr>
                                        <p:cTn id="10" dur="2000"/>
                                        <p:tgtEl>
                                          <p:spTgt spid="1024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241">
                                            <p:txEl>
                                              <p:pRg st="1" end="1"/>
                                            </p:txEl>
                                          </p:spTgt>
                                        </p:tgtEl>
                                        <p:attrNameLst>
                                          <p:attrName>style.visibility</p:attrName>
                                        </p:attrNameLst>
                                      </p:cBhvr>
                                      <p:to>
                                        <p:strVal val="visible"/>
                                      </p:to>
                                    </p:set>
                                    <p:animEffect transition="in" filter="fade">
                                      <p:cBhvr>
                                        <p:cTn id="15" dur="1000"/>
                                        <p:tgtEl>
                                          <p:spTgt spid="10241">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241">
                                            <p:txEl>
                                              <p:pRg st="2" end="2"/>
                                            </p:txEl>
                                          </p:spTgt>
                                        </p:tgtEl>
                                        <p:attrNameLst>
                                          <p:attrName>style.visibility</p:attrName>
                                        </p:attrNameLst>
                                      </p:cBhvr>
                                      <p:to>
                                        <p:strVal val="visible"/>
                                      </p:to>
                                    </p:set>
                                    <p:animEffect transition="in" filter="fade">
                                      <p:cBhvr>
                                        <p:cTn id="20" dur="1000"/>
                                        <p:tgtEl>
                                          <p:spTgt spid="10241">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0241">
                                            <p:txEl>
                                              <p:pRg st="3" end="3"/>
                                            </p:txEl>
                                          </p:spTgt>
                                        </p:tgtEl>
                                        <p:attrNameLst>
                                          <p:attrName>style.visibility</p:attrName>
                                        </p:attrNameLst>
                                      </p:cBhvr>
                                      <p:to>
                                        <p:strVal val="visible"/>
                                      </p:to>
                                    </p:set>
                                    <p:animEffect transition="in" filter="fade">
                                      <p:cBhvr>
                                        <p:cTn id="25" dur="1000"/>
                                        <p:tgtEl>
                                          <p:spTgt spid="10241">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0241">
                                            <p:txEl>
                                              <p:pRg st="4" end="4"/>
                                            </p:txEl>
                                          </p:spTgt>
                                        </p:tgtEl>
                                        <p:attrNameLst>
                                          <p:attrName>style.visibility</p:attrName>
                                        </p:attrNameLst>
                                      </p:cBhvr>
                                      <p:to>
                                        <p:strVal val="visible"/>
                                      </p:to>
                                    </p:set>
                                    <p:animEffect transition="in" filter="fade">
                                      <p:cBhvr>
                                        <p:cTn id="30" dur="1000"/>
                                        <p:tgtEl>
                                          <p:spTgt spid="10241">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0241">
                                            <p:txEl>
                                              <p:pRg st="5" end="5"/>
                                            </p:txEl>
                                          </p:spTgt>
                                        </p:tgtEl>
                                        <p:attrNameLst>
                                          <p:attrName>style.visibility</p:attrName>
                                        </p:attrNameLst>
                                      </p:cBhvr>
                                      <p:to>
                                        <p:strVal val="visible"/>
                                      </p:to>
                                    </p:set>
                                    <p:animEffect transition="in" filter="fade">
                                      <p:cBhvr>
                                        <p:cTn id="35" dur="1000"/>
                                        <p:tgtEl>
                                          <p:spTgt spid="10241">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0241">
                                            <p:txEl>
                                              <p:pRg st="6" end="6"/>
                                            </p:txEl>
                                          </p:spTgt>
                                        </p:tgtEl>
                                        <p:attrNameLst>
                                          <p:attrName>style.visibility</p:attrName>
                                        </p:attrNameLst>
                                      </p:cBhvr>
                                      <p:to>
                                        <p:strVal val="visible"/>
                                      </p:to>
                                    </p:set>
                                    <p:animEffect transition="in" filter="fade">
                                      <p:cBhvr>
                                        <p:cTn id="40" dur="1000"/>
                                        <p:tgtEl>
                                          <p:spTgt spid="1024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body" idx="1"/>
          </p:nvPr>
        </p:nvSpPr>
        <p:spPr>
          <a:xfrm>
            <a:off x="4343400" y="1600200"/>
            <a:ext cx="4114800" cy="2764904"/>
          </a:xfrm>
        </p:spPr>
        <p:txBody>
          <a:bodyPr/>
          <a:lstStyle/>
          <a:p>
            <a:pPr eaLnBrk="1" hangingPunct="1">
              <a:spcAft>
                <a:spcPct val="10000"/>
              </a:spcAft>
            </a:pPr>
            <a:r>
              <a:rPr lang="en-US" sz="2400" dirty="0">
                <a:solidFill>
                  <a:srgbClr val="FFFFCC"/>
                </a:solidFill>
              </a:rPr>
              <a:t>Camouflage</a:t>
            </a:r>
          </a:p>
          <a:p>
            <a:pPr eaLnBrk="1" hangingPunct="1">
              <a:spcAft>
                <a:spcPct val="10000"/>
              </a:spcAft>
            </a:pPr>
            <a:r>
              <a:rPr lang="en-US" sz="2400" dirty="0" err="1">
                <a:solidFill>
                  <a:srgbClr val="FFFFCC"/>
                </a:solidFill>
              </a:rPr>
              <a:t>Militair</a:t>
            </a:r>
            <a:endParaRPr lang="en-US" sz="2400" dirty="0">
              <a:solidFill>
                <a:srgbClr val="FFFFCC"/>
              </a:solidFill>
            </a:endParaRPr>
          </a:p>
          <a:p>
            <a:pPr eaLnBrk="1" hangingPunct="1">
              <a:spcAft>
                <a:spcPct val="10000"/>
              </a:spcAft>
            </a:pPr>
            <a:r>
              <a:rPr lang="en-US" sz="2400" dirty="0">
                <a:solidFill>
                  <a:srgbClr val="FFFFCC"/>
                </a:solidFill>
              </a:rPr>
              <a:t>Safari</a:t>
            </a:r>
          </a:p>
          <a:p>
            <a:pPr eaLnBrk="1" hangingPunct="1">
              <a:spcAft>
                <a:spcPct val="10000"/>
              </a:spcAft>
            </a:pPr>
            <a:r>
              <a:rPr lang="en-US" sz="2400" dirty="0" err="1">
                <a:solidFill>
                  <a:srgbClr val="FFFFCC"/>
                </a:solidFill>
              </a:rPr>
              <a:t>Gezondheid</a:t>
            </a:r>
            <a:endParaRPr lang="en-US" sz="2400" dirty="0">
              <a:solidFill>
                <a:srgbClr val="FFFFCC"/>
              </a:solidFill>
            </a:endParaRPr>
          </a:p>
          <a:p>
            <a:pPr eaLnBrk="1" hangingPunct="1">
              <a:spcAft>
                <a:spcPct val="10000"/>
              </a:spcAft>
            </a:pPr>
            <a:r>
              <a:rPr lang="en-US" sz="2400" dirty="0" err="1">
                <a:solidFill>
                  <a:srgbClr val="FFFFCC"/>
                </a:solidFill>
              </a:rPr>
              <a:t>Nieuwe</a:t>
            </a:r>
            <a:r>
              <a:rPr lang="en-US" sz="2400" dirty="0">
                <a:solidFill>
                  <a:srgbClr val="FFFFCC"/>
                </a:solidFill>
              </a:rPr>
              <a:t> </a:t>
            </a:r>
            <a:r>
              <a:rPr lang="en-US" sz="2400" dirty="0" err="1">
                <a:solidFill>
                  <a:srgbClr val="FFFFCC"/>
                </a:solidFill>
              </a:rPr>
              <a:t>idee</a:t>
            </a:r>
            <a:r>
              <a:rPr lang="nl-NL" sz="2400" dirty="0" err="1">
                <a:solidFill>
                  <a:srgbClr val="FFFFCC"/>
                </a:solidFill>
              </a:rPr>
              <a:t>ën</a:t>
            </a:r>
            <a:endParaRPr lang="en-US" sz="2400" dirty="0">
              <a:solidFill>
                <a:srgbClr val="FFFFCC"/>
              </a:solidFill>
            </a:endParaRPr>
          </a:p>
        </p:txBody>
      </p:sp>
      <p:sp>
        <p:nvSpPr>
          <p:cNvPr id="12290" name="Rectangle 3"/>
          <p:cNvSpPr>
            <a:spLocks noChangeArrowheads="1"/>
          </p:cNvSpPr>
          <p:nvPr/>
        </p:nvSpPr>
        <p:spPr bwMode="auto">
          <a:xfrm>
            <a:off x="762000" y="762000"/>
            <a:ext cx="7772400" cy="990600"/>
          </a:xfrm>
          <a:prstGeom prst="rect">
            <a:avLst/>
          </a:prstGeom>
          <a:noFill/>
          <a:ln w="9525">
            <a:noFill/>
            <a:miter lim="800000"/>
            <a:headEnd/>
            <a:tailEnd/>
          </a:ln>
        </p:spPr>
        <p:txBody>
          <a:bodyPr/>
          <a:lstStyle/>
          <a:p>
            <a:pPr marL="342900" indent="-342900" algn="ctr" eaLnBrk="1" hangingPunct="1">
              <a:lnSpc>
                <a:spcPct val="90000"/>
              </a:lnSpc>
              <a:spcBef>
                <a:spcPct val="20000"/>
              </a:spcBef>
              <a:spcAft>
                <a:spcPct val="75000"/>
              </a:spcAft>
              <a:tabLst>
                <a:tab pos="682625" algn="l"/>
              </a:tabLst>
            </a:pPr>
            <a:r>
              <a:rPr lang="en-US" sz="3600" dirty="0">
                <a:solidFill>
                  <a:srgbClr val="FFFF99"/>
                </a:solidFill>
              </a:rPr>
              <a:t> Lime</a:t>
            </a:r>
            <a:r>
              <a:rPr lang="nl-NL" sz="3600" dirty="0">
                <a:solidFill>
                  <a:srgbClr val="FFFF99"/>
                </a:solidFill>
              </a:rPr>
              <a:t>groen </a:t>
            </a:r>
            <a:r>
              <a:rPr lang="en-US" sz="3600" b="1" dirty="0">
                <a:solidFill>
                  <a:srgbClr val="FFFF99"/>
                </a:solidFill>
              </a:rPr>
              <a:t>in marketing</a:t>
            </a:r>
            <a:endParaRPr lang="en-US" sz="3600" dirty="0">
              <a:solidFill>
                <a:srgbClr val="FFFF99"/>
              </a:solidFill>
            </a:endParaRPr>
          </a:p>
        </p:txBody>
      </p:sp>
      <p:pic>
        <p:nvPicPr>
          <p:cNvPr id="12291" name="Picture 4" descr="logo w-o - final"/>
          <p:cNvPicPr>
            <a:picLocks noChangeAspect="1" noChangeArrowheads="1"/>
          </p:cNvPicPr>
          <p:nvPr>
            <p:custDataLst>
              <p:tags r:id="rId2"/>
            </p:custDataLst>
          </p:nvPr>
        </p:nvPicPr>
        <p:blipFill>
          <a:blip r:embed="rId7" cstate="print"/>
          <a:srcRect t="37668" b="30942"/>
          <a:stretch>
            <a:fillRect/>
          </a:stretch>
        </p:blipFill>
        <p:spPr bwMode="auto">
          <a:xfrm>
            <a:off x="6705600" y="6248400"/>
            <a:ext cx="2133600" cy="439738"/>
          </a:xfrm>
          <a:prstGeom prst="rect">
            <a:avLst/>
          </a:prstGeom>
          <a:noFill/>
          <a:ln w="9525">
            <a:noFill/>
            <a:miter lim="800000"/>
            <a:headEnd/>
            <a:tailEnd/>
          </a:ln>
        </p:spPr>
      </p:pic>
      <p:pic>
        <p:nvPicPr>
          <p:cNvPr id="12292" name="Picture 6" descr="camouflage"/>
          <p:cNvPicPr>
            <a:picLocks noChangeAspect="1" noChangeArrowheads="1"/>
          </p:cNvPicPr>
          <p:nvPr>
            <p:custDataLst>
              <p:tags r:id="rId3"/>
            </p:custDataLst>
          </p:nvPr>
        </p:nvPicPr>
        <p:blipFill>
          <a:blip r:embed="rId8" cstate="print"/>
          <a:srcRect/>
          <a:stretch>
            <a:fillRect/>
          </a:stretch>
        </p:blipFill>
        <p:spPr bwMode="auto">
          <a:xfrm>
            <a:off x="5300662" y="4308475"/>
            <a:ext cx="3843338" cy="2549525"/>
          </a:xfrm>
          <a:prstGeom prst="rect">
            <a:avLst/>
          </a:prstGeom>
          <a:noFill/>
          <a:ln w="9525">
            <a:noFill/>
            <a:miter lim="800000"/>
            <a:headEnd/>
            <a:tailEnd/>
          </a:ln>
        </p:spPr>
      </p:pic>
      <p:pic>
        <p:nvPicPr>
          <p:cNvPr id="12293" name="Picture 7" descr="limegreen products bought"/>
          <p:cNvPicPr>
            <a:picLocks noChangeAspect="1" noChangeArrowheads="1"/>
          </p:cNvPicPr>
          <p:nvPr>
            <p:custDataLst>
              <p:tags r:id="rId4"/>
            </p:custDataLst>
          </p:nvPr>
        </p:nvPicPr>
        <p:blipFill>
          <a:blip r:embed="rId9" cstate="print"/>
          <a:srcRect/>
          <a:stretch>
            <a:fillRect/>
          </a:stretch>
        </p:blipFill>
        <p:spPr bwMode="auto">
          <a:xfrm>
            <a:off x="0" y="1905000"/>
            <a:ext cx="3305175" cy="495300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289">
                                            <p:txEl>
                                              <p:pRg st="0" end="0"/>
                                            </p:txEl>
                                          </p:spTgt>
                                        </p:tgtEl>
                                        <p:attrNameLst>
                                          <p:attrName>style.visibility</p:attrName>
                                        </p:attrNameLst>
                                      </p:cBhvr>
                                      <p:to>
                                        <p:strVal val="visible"/>
                                      </p:to>
                                    </p:set>
                                    <p:animEffect transition="in" filter="fade">
                                      <p:cBhvr>
                                        <p:cTn id="7" dur="1000"/>
                                        <p:tgtEl>
                                          <p:spTgt spid="1228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89">
                                            <p:txEl>
                                              <p:pRg st="1" end="1"/>
                                            </p:txEl>
                                          </p:spTgt>
                                        </p:tgtEl>
                                        <p:attrNameLst>
                                          <p:attrName>style.visibility</p:attrName>
                                        </p:attrNameLst>
                                      </p:cBhvr>
                                      <p:to>
                                        <p:strVal val="visible"/>
                                      </p:to>
                                    </p:set>
                                    <p:animEffect transition="in" filter="fade">
                                      <p:cBhvr>
                                        <p:cTn id="12" dur="1000"/>
                                        <p:tgtEl>
                                          <p:spTgt spid="1228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289">
                                            <p:txEl>
                                              <p:pRg st="2" end="2"/>
                                            </p:txEl>
                                          </p:spTgt>
                                        </p:tgtEl>
                                        <p:attrNameLst>
                                          <p:attrName>style.visibility</p:attrName>
                                        </p:attrNameLst>
                                      </p:cBhvr>
                                      <p:to>
                                        <p:strVal val="visible"/>
                                      </p:to>
                                    </p:set>
                                    <p:animEffect transition="in" filter="fade">
                                      <p:cBhvr>
                                        <p:cTn id="17" dur="1000"/>
                                        <p:tgtEl>
                                          <p:spTgt spid="1228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289">
                                            <p:txEl>
                                              <p:pRg st="3" end="3"/>
                                            </p:txEl>
                                          </p:spTgt>
                                        </p:tgtEl>
                                        <p:attrNameLst>
                                          <p:attrName>style.visibility</p:attrName>
                                        </p:attrNameLst>
                                      </p:cBhvr>
                                      <p:to>
                                        <p:strVal val="visible"/>
                                      </p:to>
                                    </p:set>
                                    <p:animEffect transition="in" filter="fade">
                                      <p:cBhvr>
                                        <p:cTn id="22" dur="1000"/>
                                        <p:tgtEl>
                                          <p:spTgt spid="12289">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2292"/>
                                        </p:tgtEl>
                                        <p:attrNameLst>
                                          <p:attrName>style.visibility</p:attrName>
                                        </p:attrNameLst>
                                      </p:cBhvr>
                                      <p:to>
                                        <p:strVal val="visible"/>
                                      </p:to>
                                    </p:set>
                                    <p:animEffect transition="in" filter="fade">
                                      <p:cBhvr>
                                        <p:cTn id="25" dur="2000"/>
                                        <p:tgtEl>
                                          <p:spTgt spid="12292"/>
                                        </p:tgtEl>
                                      </p:cBhvr>
                                    </p:animEffect>
                                  </p:childTnLst>
                                </p:cTn>
                              </p:par>
                              <p:par>
                                <p:cTn id="26" presetID="10" presetClass="entr" presetSubtype="0" fill="hold" nodeType="withEffect">
                                  <p:stCondLst>
                                    <p:cond delay="0"/>
                                  </p:stCondLst>
                                  <p:childTnLst>
                                    <p:set>
                                      <p:cBhvr>
                                        <p:cTn id="27" dur="1" fill="hold">
                                          <p:stCondLst>
                                            <p:cond delay="0"/>
                                          </p:stCondLst>
                                        </p:cTn>
                                        <p:tgtEl>
                                          <p:spTgt spid="12293"/>
                                        </p:tgtEl>
                                        <p:attrNameLst>
                                          <p:attrName>style.visibility</p:attrName>
                                        </p:attrNameLst>
                                      </p:cBhvr>
                                      <p:to>
                                        <p:strVal val="visible"/>
                                      </p:to>
                                    </p:set>
                                    <p:animEffect transition="in" filter="fade">
                                      <p:cBhvr>
                                        <p:cTn id="28" dur="2000"/>
                                        <p:tgtEl>
                                          <p:spTgt spid="12293"/>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2289">
                                            <p:txEl>
                                              <p:pRg st="4" end="4"/>
                                            </p:txEl>
                                          </p:spTgt>
                                        </p:tgtEl>
                                        <p:attrNameLst>
                                          <p:attrName>style.visibility</p:attrName>
                                        </p:attrNameLst>
                                      </p:cBhvr>
                                      <p:to>
                                        <p:strVal val="visible"/>
                                      </p:to>
                                    </p:set>
                                    <p:animEffect transition="in" filter="fade">
                                      <p:cBhvr>
                                        <p:cTn id="33" dur="1000"/>
                                        <p:tgtEl>
                                          <p:spTgt spid="1228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custDataLst>
              <p:tags r:id="rId2"/>
            </p:custDataLst>
          </p:nvPr>
        </p:nvPicPr>
        <p:blipFill>
          <a:blip r:embed="rId5">
            <a:extLst>
              <a:ext uri="{28A0092B-C50C-407E-A947-70E740481C1C}">
                <a14:useLocalDpi xmlns:a14="http://schemas.microsoft.com/office/drawing/2010/main" val="0"/>
              </a:ext>
            </a:extLst>
          </a:blip>
          <a:stretch>
            <a:fillRect/>
          </a:stretch>
        </p:blipFill>
        <p:spPr>
          <a:xfrm>
            <a:off x="1922318" y="0"/>
            <a:ext cx="5299364" cy="6858000"/>
          </a:xfrm>
          <a:prstGeom prst="rect">
            <a:avLst/>
          </a:prstGeom>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ESENTATION_ID" val="4070"/>
  <p:tag name="ART_ENCODE_TYPE" val="0"/>
  <p:tag name="ART_ENCODE_INDEX" val="1"/>
  <p:tag name="ARTICULATE_REFERENCE_TYPE_3" val="1"/>
  <p:tag name="ARTICULATE_REFERENCE_TITLE_3" val="3. The colour RED"/>
  <p:tag name="ARTICULATE_REFERENCE_3" val="D:\Documents\My Articulate Projects\CC module 1\Source files\word pdf documents\Manual Module 1 - Part2 RED.pdf"/>
  <p:tag name="PRESENTATION_PLAYLIST_5" val="louise3"/>
  <p:tag name="PRESENTATION_PLAYLIST_6" val="Michael Bubble"/>
  <p:tag name="ARTICULATE_REFERENCE_COUNT" val="2"/>
  <p:tag name="ARTICULATE_REFERENCE_TYPE_1" val="1"/>
  <p:tag name="ARTICULATE_REFERENCE_TITLE_1" val="The CC Companion Workbook"/>
  <p:tag name="ARTICULATE_REFERENCE_1" val="D:\Documents\My Articulate Projects\CC module 1\Source files\word pdf documents\CC companion book module 1.pdf"/>
  <p:tag name="ARTICULATE_REFERENCE_TYPE_2" val="1"/>
  <p:tag name="ARTICULATE_REFERENCE_TITLE_2" val="The manual section 2"/>
  <p:tag name="ARTICULATE_REFERENCE_2" val="D:\Documents\My Articulate Projects\CC module 1\Source files\Manuals\Manual Module 1 - olive limegreen.pdf"/>
  <p:tag name="ARTICULATE_PROJECT_OPEN" val="1"/>
  <p:tag name="PRESENTATION_PLAYLIST_COUNT" val="4"/>
  <p:tag name="PRESENTATION_PLAYLIST_1" val="no music"/>
  <p:tag name="PRESENTATION_PLAYLIST_2" val="bach2"/>
  <p:tag name="PRESENTATION_PLAYLIST_3" val="bach"/>
  <p:tag name="PRESENTATION_PLAYLIST_4" val="corporate"/>
  <p:tag name="PRESENTATION_PRESENTER_SLIDE_LEVEL" val="1"/>
  <p:tag name="ARTICULATE_AUDIO_TEMP" val="C:\Users\Playtech\AppData\Local\Temp\articulate\presenter\ae\audio\20130517125153\"/>
  <p:tag name="PUBLISH_TITLE" val="olive1"/>
  <p:tag name="ARTICULATE_PUBLISH_PATH" val="C:\Users\Playtech\Documents\My Articulate Projects\CC module 1\Published output"/>
  <p:tag name="ARTICULATE_LOGO" val="CC logo.jpg"/>
  <p:tag name="ARTICULATE_PRESENTER" val="Thelma van der Werff"/>
  <p:tag name="ARTICULATE_PRESENTER_GUID" val="AC8AA0E2802E"/>
  <p:tag name="ARTICULATE_LMS" val="0"/>
  <p:tag name="ARTICULATE_TEMPLATE_GUID" val="f9139e53-8334-4593-a488-6a3e26f4980e"/>
  <p:tag name="LAUNCHINNEWWINDOW" val="0"/>
  <p:tag name="LASTPUBLISHED" val="C:\Users\Playtech\Documents\My Articulate Projects\CC module 1\Published output\olive1\player.html"/>
  <p:tag name="ARTICULATE_PRESENTER_VERSION" val="6"/>
  <p:tag name="LMS_PUBLISH" val="No"/>
  <p:tag name="ARTICULATE_TEMPLATE" val="CC Template V2.0"/>
  <p:tag name="PLAYERLOGOHEIGHT" val="68"/>
  <p:tag name="PLAYERLOGOWIDTH" val="322"/>
  <p:tag name="PRESENTER_PREVIEW_START" val="1"/>
  <p:tag name="PRESENTER_PREVIEW_MODE" val="0"/>
</p:tagLst>
</file>

<file path=ppt/tags/tag10.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dx9Y0b9x_files\slide0001_image001.jpg"/>
</p:tagLst>
</file>

<file path=ppt/tags/tag1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MARGIN_1" val="0"/>
  <p:tag name="MARGIN_2" val="36"/>
  <p:tag name="MARGIN_3" val="72"/>
  <p:tag name="MARGIN_4" val="108"/>
  <p:tag name="MARGIN_5" val="144"/>
  <p:tag name="FONT_SIZE" val="12"/>
</p:tagLst>
</file>

<file path=ppt/tags/tag12.xml><?xml version="1.0" encoding="utf-8"?>
<p:tagLst xmlns:a="http://schemas.openxmlformats.org/drawingml/2006/main" xmlns:r="http://schemas.openxmlformats.org/officeDocument/2006/relationships" xmlns:p="http://schemas.openxmlformats.org/presentationml/2006/main">
  <p:tag name="AUDIO_IMPORT" val="D:\Documents\My Articulate Projects\CC module 1\Source files\Audio\Colour presentations\olive limegreen\slide3.mp3"/>
  <p:tag name="AUDIO_ID" val="314"/>
  <p:tag name="ELAPSEDTIME" val="20.809"/>
  <p:tag name="ARTICULATE_TITLE_TAG" val="hope trust"/>
  <p:tag name="ANNOTATION_COUNT" val="0"/>
  <p:tag name="ARTICULATE_SLIDE_GUID" val="33eb6735-bf8b-465b-89cf-b153abb6b45d"/>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TIMELINE" val="3.70/6.70/14.00/17.70"/>
  <p:tag name="ARTICULATE_SLIDE_NAV" val="5"/>
</p:tagLst>
</file>

<file path=ppt/tags/tag13.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jXr7Jq3S_files\slide0001_image001.jpg"/>
</p:tagLst>
</file>

<file path=ppt/tags/tag14.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15.xml><?xml version="1.0" encoding="utf-8"?>
<p:tagLst xmlns:a="http://schemas.openxmlformats.org/drawingml/2006/main" xmlns:r="http://schemas.openxmlformats.org/officeDocument/2006/relationships" xmlns:p="http://schemas.openxmlformats.org/presentationml/2006/main">
  <p:tag name="ARTICULATE_TITLE_TAG" val="personality"/>
  <p:tag name="ARTICULATE_SLIDE_GUID" val="80920f60-27c1-4f28-ae21-d595b344069e"/>
  <p:tag name="AUDIO_IMPORT" val="D:\Documents\My Articulate Projects\CC module 1\Source files\Audio\Colour presentations\olive limegreen\slide4.mp3"/>
  <p:tag name="AUDIO_ID" val="315"/>
  <p:tag name="ELAPSEDTIME" val="90.001"/>
  <p:tag name="ANNOTATION_COUNT" val="0"/>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TIMELINE" val="19.00/29.10/38.60/48.30/64.60/70.30/74.50"/>
  <p:tag name="ARTICULATE_SLIDE_NAV" val="6"/>
</p:tagLst>
</file>

<file path=ppt/tags/tag16.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XovDBi0w_files\slide0001_image001.jpg"/>
</p:tagLst>
</file>

<file path=ppt/tags/tag17.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MARGIN_1" val="0"/>
  <p:tag name="MARGIN_2" val="36"/>
  <p:tag name="MARGIN_3" val="72"/>
  <p:tag name="MARGIN_4" val="108"/>
  <p:tag name="MARGIN_5" val="144"/>
  <p:tag name="FONT_SIZE" val="11"/>
</p:tagLst>
</file>

<file path=ppt/tags/tag18.xml><?xml version="1.0" encoding="utf-8"?>
<p:tagLst xmlns:a="http://schemas.openxmlformats.org/drawingml/2006/main" xmlns:r="http://schemas.openxmlformats.org/officeDocument/2006/relationships" xmlns:p="http://schemas.openxmlformats.org/presentationml/2006/main">
  <p:tag name="AUDIO_IMPORT" val="D:\Documents\My Articulate Projects\CC module 1\Source files\Audio\Colour presentations\olive limegreen\slide5.mp3"/>
  <p:tag name="AUDIO_ID" val="316"/>
  <p:tag name="ELAPSEDTIME" val="24.265"/>
  <p:tag name="ARTICULATE_TITLE_TAG" val="marketing"/>
  <p:tag name="ANNOTATION_COUNT" val="0"/>
  <p:tag name="ARTICULATE_SLIDE_GUID" val="c734d7b1-2d15-4460-a1e8-a84f002ed79b"/>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TIMELINE" val="4.10/6.80/11.10/19.70/21.70"/>
  <p:tag name="ARTICULATE_SLIDE_NAV" val="7"/>
</p:tagLst>
</file>

<file path=ppt/tags/tag19.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20.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NrALAawW_files\slide0001_image001.jpg"/>
</p:tagLst>
</file>

<file path=ppt/tags/tag2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6wadAaUh_files\slide0001_image001.jpg"/>
</p:tagLst>
</file>

<file path=ppt/tags/tag22.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MARGIN_1" val="0"/>
  <p:tag name="MARGIN_2" val="36"/>
  <p:tag name="MARGIN_3" val="72"/>
  <p:tag name="MARGIN_4" val="108"/>
  <p:tag name="MARGIN_5" val="144"/>
  <p:tag name="FONT_SIZE" val="12"/>
</p:tagLst>
</file>

<file path=ppt/tags/tag23.xml><?xml version="1.0" encoding="utf-8"?>
<p:tagLst xmlns:a="http://schemas.openxmlformats.org/drawingml/2006/main" xmlns:r="http://schemas.openxmlformats.org/officeDocument/2006/relationships" xmlns:p="http://schemas.openxmlformats.org/presentationml/2006/main">
  <p:tag name="ARTICULATE_SLIDE_GUID" val="8ba14b75-3c9e-47e3-a39d-b81b8fcf2db7"/>
  <p:tag name="ARTICULATE_TITLE_TAG" val="Visualisation"/>
  <p:tag name="AUDIO_IMPORT" val="D:\Documents\My Articulate Projects\CC module 1\Source files\Audio\Colour presentations\olive limegreen\slide7.mp3"/>
  <p:tag name="AUDIO_ID" val="318"/>
  <p:tag name="ARTICULATE_SLIDE_PAUSE" val="0"/>
  <p:tag name="ARTICULATE_NAV_LEVEL" val="1"/>
  <p:tag name="ARTICULATE_SLIDE_PRESENTER" val="Thelma van der Werff"/>
  <p:tag name="ARTICULATE_SLIDE_PRESENTER_GUID" val="AC8AA0E2802E"/>
  <p:tag name="ARTICULATE_PLAYLIST" val="bach"/>
  <p:tag name="ARTICULATE_PLAYLIST_ID" val="2"/>
  <p:tag name="ARTICULATE_LOCK_SLIDE" val="0"/>
  <p:tag name="ELAPSEDTIME" val="32.364"/>
  <p:tag name="TIMELINE" val="2.9"/>
  <p:tag name="ANNOTATION_COUNT" val="0"/>
  <p:tag name="ARTICULATE_SLIDE_NAV" val="9"/>
</p:tagLst>
</file>

<file path=ppt/tags/tag2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PHp6C9iH_files\slide0001_image001.jpg"/>
</p:tagLst>
</file>

<file path=ppt/tags/tag25.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3.xml><?xml version="1.0" encoding="utf-8"?>
<p:tagLst xmlns:a="http://schemas.openxmlformats.org/drawingml/2006/main" xmlns:r="http://schemas.openxmlformats.org/officeDocument/2006/relationships" xmlns:p="http://schemas.openxmlformats.org/presentationml/2006/main">
  <p:tag name="ARTICULATE_SLIDE_GUID" val="bade3248-7650-472c-bb39-2c8a100cc493"/>
  <p:tag name="ARTICULATE_TITLE_TAG" val="Meditation"/>
  <p:tag name="AUDIO_IMPORT" val="D:\Documents\My Articulate Projects\CC module 1\Source files\Audio\Colour presentations\olive limegreen\OLive-Lime Green Meditation English Alison  FINAL 110 speed with Pauses.mp3"/>
  <p:tag name="AUDIO_ID" val="268"/>
  <p:tag name="ELAPSEDTIME" val="415.383"/>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2"/>
  <p:tag name="ARTICULATE_LOCK_SLIDE" val="0"/>
  <p:tag name="ARTICULATE_SLIDE_NAV" val="1"/>
</p:tagLst>
</file>

<file path=ppt/tags/tag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jKhVzmn1_files\slide0001_image001.jpg"/>
</p:tagLst>
</file>

<file path=ppt/tags/tag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Mxawvl43_files\slide0001_image001.jpg"/>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b90e8d32-ba43-4024-877c-4b08802b7792"/>
  <p:tag name="ANNOTATION_COUNT" val="0"/>
  <p:tag name="TIMELINE" val="24.10/30.10/0.00"/>
  <p:tag name="AUDIO_IMPORT" val="D:\Documents\My Articulate Projects\CC module 1\Source files\Audio\Colour presentations\aGENERAL\homework.mp3"/>
  <p:tag name="AUDIO_ID" val="269"/>
  <p:tag name="ELAPSEDTIME" val="42.073"/>
  <p:tag name="ARTICULATE_TITLE_TAG" val="Homework:"/>
  <p:tag name="ARTICULATE_SLIDE_PAUSE" val="1"/>
  <p:tag name="ARTICULATE_NAV_LEVEL" val="1"/>
  <p:tag name="ARTICULATE_SLIDE_PRESENTER" val="Thelma van der Werff"/>
  <p:tag name="ARTICULATE_SLIDE_PRESENTER_GUID" val="AC8AA0E2802E"/>
  <p:tag name="ARTICULATE_PLAYLIST" val="bach2"/>
  <p:tag name="ARTICULATE_PLAYLIST_ID" val="1"/>
  <p:tag name="ARTICULATE_VIEW_MODE" val="0"/>
  <p:tag name="ARTICULATE_LOCK_SLIDE" val="0"/>
  <p:tag name="ARTICULATE_SLIDE_NAV" val="2"/>
</p:tagLst>
</file>

<file path=ppt/tags/tag7.xml><?xml version="1.0" encoding="utf-8"?>
<p:tagLst xmlns:a="http://schemas.openxmlformats.org/drawingml/2006/main" xmlns:r="http://schemas.openxmlformats.org/officeDocument/2006/relationships" xmlns:p="http://schemas.openxmlformats.org/presentationml/2006/main">
  <p:tag name="BULLET_10" val="8226"/>
  <p:tag name="BULLET_11" val="8226"/>
  <p:tag name="BULLET_12" val="8226"/>
  <p:tag name="BULLET_13" val="8226"/>
  <p:tag name="BULLET_14" val="8226"/>
  <p:tag name="BULLET_15" val="8226"/>
  <p:tag name="BULLET_1" val="8226"/>
  <p:tag name="BULLET_2" val="8226"/>
  <p:tag name="BULLET_3" val="8226"/>
  <p:tag name="BULLET_4" val="8226"/>
  <p:tag name="BULLET_5" val="8226"/>
  <p:tag name="BULLET_6" val="8226"/>
  <p:tag name="BULLET_7" val="8226"/>
  <p:tag name="BULLET_8" val="8226"/>
  <p:tag name="BULLET_9" val="8226"/>
  <p:tag name="MARGIN_1" val="0"/>
  <p:tag name="MARGIN_2" val="36"/>
  <p:tag name="MARGIN_3" val="72"/>
  <p:tag name="MARGIN_4" val="108"/>
  <p:tag name="MARGIN_5" val="144"/>
  <p:tag name="FONT_SIZE" val="12"/>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750d7628-d4bd-4f26-9adc-69498a7e14d5"/>
  <p:tag name="AUDIO_IMPORT" val="D:\Documents\My Articulate Projects\CC module 1\Source files\Audio\Colour presentations\aGENERAL\presentation start.mp3"/>
  <p:tag name="AUDIO_ID" val="276"/>
  <p:tag name="ELAPSEDTIME" val="19.969"/>
  <p:tag name="ARTICULATE_TITLE_TAG" val="The Presentation"/>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ARTICULATE_SLIDE_NAV" val="3"/>
</p:tagLst>
</file>

<file path=ppt/tags/tag9.xml><?xml version="1.0" encoding="utf-8"?>
<p:tagLst xmlns:a="http://schemas.openxmlformats.org/drawingml/2006/main" xmlns:r="http://schemas.openxmlformats.org/officeDocument/2006/relationships" xmlns:p="http://schemas.openxmlformats.org/presentationml/2006/main">
  <p:tag name="AUDIO_IMPORT" val="D:\Documents\My Articulate Projects\CC module 1\Source files\Audio\Colour presentations\olive limegreen\slide2.mp3"/>
  <p:tag name="AUDIO_ID" val="313"/>
  <p:tag name="ELAPSEDTIME" val="31.465"/>
  <p:tag name="ARTICULATE_TITLE_TAG" val="expansion"/>
  <p:tag name="ANNOTATION_COUNT" val="0"/>
  <p:tag name="ARTICULATE_SLIDE_GUID" val="6948fd31-c66f-4e72-870b-0591f984a8ae"/>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TIMELINE" val="7.00/9.80/15.20/20.60/28.40"/>
  <p:tag name="ARTICULATE_SLIDE_NAV" val="4"/>
</p:tagLst>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14164</TotalTime>
  <Words>567</Words>
  <Application>Microsoft Macintosh PowerPoint</Application>
  <PresentationFormat>On-screen Show (4:3)</PresentationFormat>
  <Paragraphs>54</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Verdana</vt:lpstr>
      <vt:lpstr>Office Theme</vt:lpstr>
      <vt:lpstr>Meditatie</vt:lpstr>
      <vt:lpstr>Notities:</vt:lpstr>
      <vt:lpstr>De Kleur Limegroen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Opening slide</dc:title>
  <dc:creator>Jos van der werff</dc:creator>
  <cp:lastModifiedBy>Thelma van der Werff</cp:lastModifiedBy>
  <cp:revision>544</cp:revision>
  <dcterms:created xsi:type="dcterms:W3CDTF">2011-03-24T22:59:10Z</dcterms:created>
  <dcterms:modified xsi:type="dcterms:W3CDTF">2019-05-22T02:58:06Z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Path">
    <vt:lpwstr>CC module 1 - prototype</vt:lpwstr>
  </property>
  <property fmtid="{D5CDD505-2E9C-101B-9397-08002B2CF9AE}" pid="4" name="ArticulateGUID">
    <vt:lpwstr>F321EE7A-E4FA-4E5C-96D0-82612414BF48</vt:lpwstr>
  </property>
  <property fmtid="{D5CDD505-2E9C-101B-9397-08002B2CF9AE}" pid="5" name="ArticulateProjectFull">
    <vt:lpwstr>C:\Users\Playtech\Documents\My Articulate Projects\CC module 1\Source files\PPT files\olive1.ppta</vt:lpwstr>
  </property>
</Properties>
</file>